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8" r:id="rId4"/>
    <p:sldId id="284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03.09.2022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03.09.2022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0790" y="4397719"/>
              <a:ext cx="3470329" cy="4362593"/>
            </a:xfrm>
            <a:prstGeom prst="rect">
              <a:avLst/>
            </a:prstGeom>
          </p:spPr>
        </p:pic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86455" y="2648761"/>
            <a:ext cx="6489857" cy="1560477"/>
          </a:xfrm>
        </p:spPr>
        <p:txBody>
          <a:bodyPr>
            <a:noAutofit/>
          </a:bodyPr>
          <a:lstStyle/>
          <a:p>
            <a:r>
              <a:rPr lang="ru-RU" b="1" dirty="0"/>
              <a:t>Отправка электронных писем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1086455" y="2227709"/>
            <a:ext cx="5607440" cy="634762"/>
          </a:xfrm>
        </p:spPr>
        <p:txBody>
          <a:bodyPr/>
          <a:lstStyle/>
          <a:p>
            <a:r>
              <a:rPr lang="ru-RU" dirty="0"/>
              <a:t>Занятие №4</a:t>
            </a:r>
            <a:r>
              <a:rPr lang="en-US" dirty="0"/>
              <a:t>3</a:t>
            </a:r>
            <a:endParaRPr lang="ru-RU" dirty="0"/>
          </a:p>
          <a:p>
            <a:endParaRPr lang="ru-RU" dirty="0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SMTP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en-US" sz="4000" b="1" dirty="0">
                <a:latin typeface="+mn-lt"/>
              </a:rPr>
              <a:t>SMTP</a:t>
            </a:r>
            <a:endParaRPr lang="ru-RU" sz="4000" b="1" dirty="0">
              <a:latin typeface="+mn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296457"/>
            <a:ext cx="4236367" cy="5070476"/>
          </a:xfrm>
        </p:spPr>
        <p:txBody>
          <a:bodyPr>
            <a:normAutofit fontScale="92500"/>
          </a:bodyPr>
          <a:lstStyle/>
          <a:p>
            <a:pPr>
              <a:spcBef>
                <a:spcPts val="600"/>
              </a:spcBef>
            </a:pPr>
            <a:r>
              <a:rPr lang="en-US" sz="2400" b="1" dirty="0"/>
              <a:t>SMTP</a:t>
            </a:r>
            <a:r>
              <a:rPr lang="ru-RU" sz="2400" b="1" dirty="0"/>
              <a:t> - </a:t>
            </a:r>
            <a:r>
              <a:rPr lang="ru-RU" sz="2400" dirty="0"/>
              <a:t>протокол передачи данных.</a:t>
            </a:r>
          </a:p>
          <a:p>
            <a:pPr>
              <a:spcBef>
                <a:spcPts val="600"/>
              </a:spcBef>
            </a:pPr>
            <a:br>
              <a:rPr lang="en-US" sz="2400" dirty="0"/>
            </a:br>
            <a:r>
              <a:rPr lang="ru-RU" sz="2400" dirty="0"/>
              <a:t>Это широко используемый сетевой протокол, предназначенный для передачи электронной почты в сетях TCP/IP.</a:t>
            </a:r>
            <a:endParaRPr lang="en-US" sz="2400" dirty="0"/>
          </a:p>
          <a:p>
            <a:pPr>
              <a:spcBef>
                <a:spcPts val="600"/>
              </a:spcBef>
            </a:pPr>
            <a:endParaRPr lang="en-US" sz="2400" dirty="0"/>
          </a:p>
          <a:p>
            <a:pPr>
              <a:spcBef>
                <a:spcPts val="600"/>
              </a:spcBef>
            </a:pPr>
            <a:r>
              <a:rPr lang="ru-RU" sz="2400" dirty="0"/>
              <a:t>SMTP — это всё, что происходит в почтовом отделении, когда вы передали письмо. Например, на почте наклеят марки, проверят посылку на вес, организуют логистику и доставят письмо до адресата.</a:t>
            </a:r>
            <a:endParaRPr lang="en-US" sz="2400" dirty="0"/>
          </a:p>
          <a:p>
            <a:endParaRPr lang="en-US" sz="2400" dirty="0"/>
          </a:p>
          <a:p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304" y="1296456"/>
            <a:ext cx="7168763" cy="300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79</TotalTime>
  <Words>73</Words>
  <Application>Microsoft Office PowerPoint</Application>
  <PresentationFormat>Широкоэкранный</PresentationFormat>
  <Paragraphs>8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Helvetica Light</vt:lpstr>
      <vt:lpstr>Lucida Console</vt:lpstr>
      <vt:lpstr>Wingdings</vt:lpstr>
      <vt:lpstr>Тема Office</vt:lpstr>
      <vt:lpstr>Отправка электронных писем</vt:lpstr>
      <vt:lpstr>1. SMTP</vt:lpstr>
      <vt:lpstr>1. SMTP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54</cp:revision>
  <dcterms:created xsi:type="dcterms:W3CDTF">2022-01-30T05:59:16Z</dcterms:created>
  <dcterms:modified xsi:type="dcterms:W3CDTF">2022-09-02T18:24:42Z</dcterms:modified>
</cp:coreProperties>
</file>