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Административный сайт Django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</a:t>
            </a:r>
            <a:r>
              <a:rPr lang="en-US" dirty="0"/>
              <a:t>5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Админ панель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Админ панель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62591"/>
            <a:ext cx="4996221" cy="5290609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Приложение Django admin может использовать ваши модели для автоматического создания части сайта, предназначенной для создания, просмотра, обновления и удаления записей. </a:t>
            </a:r>
            <a:endParaRPr lang="en-US" sz="2000" dirty="0"/>
          </a:p>
          <a:p>
            <a:r>
              <a:rPr lang="ru-RU" sz="2000" dirty="0"/>
              <a:t>Это может сэкономить вам много времени в процессе разработки, упрощая тестирование ваших моделей на предмет правильности данных. Оно также может быть полезным для управления данными на стадии публикации, в зависимости от типа веб-сайта. </a:t>
            </a:r>
            <a:endParaRPr lang="en-US" sz="2000" dirty="0"/>
          </a:p>
          <a:p>
            <a:r>
              <a:rPr lang="ru-RU" sz="2000" dirty="0"/>
              <a:t>Проект Django рекомендует это приложение только для управления внутренними данными (т.е. для использования администраторами, либо людьми внутри вашей организации), так как модельно-ориентированный подход не обязательно является наилучшим интерфейсом для всех пользователей и раскрывает много лишних подробностей о моделях.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62" y="1262591"/>
            <a:ext cx="6533038" cy="43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121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Административный сайт Django</vt:lpstr>
      <vt:lpstr>1. Админ панель</vt:lpstr>
      <vt:lpstr>1. Админ панель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56</cp:revision>
  <dcterms:created xsi:type="dcterms:W3CDTF">2022-01-30T05:59:16Z</dcterms:created>
  <dcterms:modified xsi:type="dcterms:W3CDTF">2022-09-02T19:35:11Z</dcterms:modified>
</cp:coreProperties>
</file>