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Создание своей модели пользователя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</a:t>
            </a:r>
            <a:r>
              <a:rPr lang="en-US" dirty="0"/>
              <a:t>6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Модель пользователя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Модель пользователя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3656821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Модель пользователя - это сбор и категоризация персональных данных, связанных с конкретным пользователем. </a:t>
            </a:r>
            <a:endParaRPr lang="en-US" sz="2400" dirty="0"/>
          </a:p>
          <a:p>
            <a:r>
              <a:rPr lang="ru-RU" sz="2400" dirty="0"/>
              <a:t>Модель пользователя - это структура (данных), которая используется для захвата определенных характеристик отдельного пользователя, а профиль пользователя - это фактическое представление в данной модели пользователя.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8" y="1210614"/>
            <a:ext cx="7903331" cy="4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Модель пользователя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29274"/>
            <a:ext cx="4106863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Обычно, в стандартной модели недостаёт каких-то свойств или полей. Для исправления, применяют способы, которые разделяются на несколько категорий:</a:t>
            </a:r>
          </a:p>
          <a:p>
            <a:r>
              <a:rPr lang="ru-RU" sz="2400" dirty="0"/>
              <a:t>Прокси</a:t>
            </a:r>
          </a:p>
          <a:p>
            <a:r>
              <a:rPr lang="ru-RU" sz="2400" dirty="0"/>
              <a:t>Расширение</a:t>
            </a:r>
          </a:p>
          <a:p>
            <a:r>
              <a:rPr lang="ru-RU" sz="2400" dirty="0"/>
              <a:t>Связи 1 к 1</a:t>
            </a:r>
          </a:p>
          <a:p>
            <a:r>
              <a:rPr lang="ru-RU" sz="2400" dirty="0"/>
              <a:t>Наследование</a:t>
            </a:r>
          </a:p>
          <a:p>
            <a:endParaRPr lang="ru-RU" sz="2400" dirty="0"/>
          </a:p>
          <a:p>
            <a:r>
              <a:rPr lang="ru-RU" sz="2400" dirty="0"/>
              <a:t>Подробнее на занятии…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5" y="1143419"/>
            <a:ext cx="5964369" cy="50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98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Создание своей модели пользователя</vt:lpstr>
      <vt:lpstr>1. Модель пользователя</vt:lpstr>
      <vt:lpstr>1. Модель пользователя</vt:lpstr>
      <vt:lpstr>1. Модель пользователя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54</cp:revision>
  <dcterms:created xsi:type="dcterms:W3CDTF">2022-01-30T05:59:16Z</dcterms:created>
  <dcterms:modified xsi:type="dcterms:W3CDTF">2022-09-16T15:41:47Z</dcterms:modified>
</cp:coreProperties>
</file>