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4627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29. </a:t>
            </a:r>
            <a:r>
              <a:rPr lang="ru-RU" dirty="0" err="1"/>
              <a:t>Миксины</a:t>
            </a:r>
            <a:r>
              <a:rPr lang="ru-RU" dirty="0"/>
              <a:t> в Django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№47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 </a:t>
            </a:r>
            <a:r>
              <a:rPr lang="ru-RU" dirty="0" err="1"/>
              <a:t>Миксины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 err="1">
                <a:latin typeface="+mn-lt"/>
              </a:rPr>
              <a:t>Миксины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 err="1"/>
              <a:t>Mixin</a:t>
            </a:r>
            <a:r>
              <a:rPr lang="ru-RU" sz="2400" dirty="0"/>
              <a:t> классы - это концепция в программировании, в которой класс предоставляет функциональные возможности, но не предназначен для самостоятельного использования. </a:t>
            </a:r>
            <a:endParaRPr lang="en-US" sz="2400" dirty="0"/>
          </a:p>
          <a:p>
            <a:r>
              <a:rPr lang="ru-RU" sz="2400" dirty="0"/>
              <a:t>Основная цель </a:t>
            </a:r>
            <a:r>
              <a:rPr lang="ru-RU" sz="2400" dirty="0" err="1"/>
              <a:t>миксинов</a:t>
            </a:r>
            <a:r>
              <a:rPr lang="ru-RU" sz="2400" dirty="0"/>
              <a:t> - предоставить какие-то дополнительные методы. </a:t>
            </a:r>
            <a:endParaRPr lang="en-US" sz="2400" dirty="0"/>
          </a:p>
          <a:p>
            <a:r>
              <a:rPr lang="ru-RU" sz="2400" dirty="0"/>
              <a:t>Другими словами классы </a:t>
            </a:r>
            <a:r>
              <a:rPr lang="ru-RU" sz="2400" dirty="0" err="1"/>
              <a:t>миксины</a:t>
            </a:r>
            <a:r>
              <a:rPr lang="ru-RU" sz="2400" dirty="0"/>
              <a:t> или как еще их называют примеси - это ограниченная форма множественного наследования.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634" y="210504"/>
            <a:ext cx="6468087" cy="57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89</TotalTime>
  <Words>63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29. Миксины в Django</vt:lpstr>
      <vt:lpstr>1. Миксины</vt:lpstr>
      <vt:lpstr>1. Миксины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46</cp:revision>
  <dcterms:created xsi:type="dcterms:W3CDTF">2022-01-30T05:59:16Z</dcterms:created>
  <dcterms:modified xsi:type="dcterms:W3CDTF">2022-09-22T16:21:37Z</dcterms:modified>
</cp:coreProperties>
</file>