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03529" y="3429000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Разработка </a:t>
            </a:r>
            <a:r>
              <a:rPr lang="en-US" dirty="0"/>
              <a:t>Web-</a:t>
            </a:r>
            <a:r>
              <a:rPr lang="ru-RU" dirty="0"/>
              <a:t>служб </a:t>
            </a:r>
            <a:r>
              <a:rPr lang="en-US" dirty="0"/>
              <a:t>REST. REST framework.  Django REST Framework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№49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Django Rest Framework (DRF)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b="1" dirty="0">
                <a:latin typeface="+mn-lt"/>
              </a:rPr>
              <a:t>Django Rest Framework (DRF)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666854"/>
            <a:ext cx="3564996" cy="5038746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Как понятно из названия, Django REST </a:t>
            </a:r>
            <a:r>
              <a:rPr lang="ru-RU" sz="2400" dirty="0" err="1"/>
              <a:t>Framework</a:t>
            </a:r>
            <a:r>
              <a:rPr lang="ru-RU" sz="2400" dirty="0"/>
              <a:t> — это лёгкий </a:t>
            </a:r>
            <a:r>
              <a:rPr lang="ru-RU" sz="2400" dirty="0" err="1"/>
              <a:t>фреймворк</a:t>
            </a:r>
            <a:r>
              <a:rPr lang="ru-RU" sz="2400" dirty="0"/>
              <a:t> для Django, поддерживающий идеологию REST (</a:t>
            </a:r>
            <a:r>
              <a:rPr lang="ru-RU" sz="2400" dirty="0" err="1"/>
              <a:t>Representational</a:t>
            </a:r>
            <a:r>
              <a:rPr lang="ru-RU" sz="2400" dirty="0"/>
              <a:t> </a:t>
            </a:r>
            <a:r>
              <a:rPr lang="ru-RU" sz="2400" dirty="0" err="1"/>
              <a:t>State</a:t>
            </a:r>
            <a:r>
              <a:rPr lang="ru-RU" sz="2400" dirty="0"/>
              <a:t> </a:t>
            </a:r>
            <a:r>
              <a:rPr lang="ru-RU" sz="2400" dirty="0" err="1"/>
              <a:t>Transfer</a:t>
            </a:r>
            <a:r>
              <a:rPr lang="ru-RU" sz="2400" dirty="0"/>
              <a:t>) — репрезентативную передачу состояния. </a:t>
            </a:r>
            <a:endParaRPr lang="en-US" sz="2400" dirty="0"/>
          </a:p>
          <a:p>
            <a:r>
              <a:rPr lang="ru-RU" sz="2400" dirty="0"/>
              <a:t>Использование этого фреймворка позволяет легко стандартизировать запросы к базе данных и одновременно создавать </a:t>
            </a:r>
            <a:r>
              <a:rPr lang="ru-RU" sz="2400" dirty="0" err="1"/>
              <a:t>RESTful</a:t>
            </a:r>
            <a:r>
              <a:rPr lang="ru-RU" sz="2400" dirty="0"/>
              <a:t> WEB API нашего сайта.</a:t>
            </a:r>
            <a:endParaRPr lang="en-US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933" y="1666854"/>
            <a:ext cx="7789568" cy="437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4000" b="1" dirty="0">
                <a:latin typeface="+mn-lt"/>
              </a:rPr>
              <a:t>. Django Rest Framework (DRF</a:t>
            </a:r>
            <a:r>
              <a:rPr lang="en-US" sz="4000" dirty="0"/>
              <a:t>)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652057"/>
            <a:ext cx="3326147" cy="4779985"/>
          </a:xfrm>
        </p:spPr>
        <p:txBody>
          <a:bodyPr>
            <a:normAutofit/>
          </a:bodyPr>
          <a:lstStyle/>
          <a:p>
            <a:r>
              <a:rPr lang="ru-RU" sz="2200" dirty="0"/>
              <a:t>Он предоставляет простой удобный интерфейс для проектирования API и веб-сервисов JSON, что весьма популярно среди </a:t>
            </a:r>
            <a:r>
              <a:rPr lang="ru-RU" sz="2200" dirty="0" err="1"/>
              <a:t>стартапов</a:t>
            </a:r>
            <a:r>
              <a:rPr lang="ru-RU" sz="2200" dirty="0"/>
              <a:t>. </a:t>
            </a:r>
          </a:p>
          <a:p>
            <a:r>
              <a:rPr lang="ru-RU" sz="2200" dirty="0"/>
              <a:t>При работе с </a:t>
            </a:r>
            <a:r>
              <a:rPr lang="ru-RU" sz="2200" dirty="0" err="1"/>
              <a:t>фреймворком</a:t>
            </a:r>
            <a:r>
              <a:rPr lang="ru-RU" sz="2200" dirty="0"/>
              <a:t> REST в Python существует несколько способов реализации модной  аутентификации типа JSON Web </a:t>
            </a:r>
            <a:r>
              <a:rPr lang="ru-RU" sz="2200" dirty="0" err="1"/>
              <a:t>Token</a:t>
            </a:r>
            <a:r>
              <a:rPr lang="ru-RU" sz="2200" dirty="0"/>
              <a:t> (JWT).</a:t>
            </a:r>
            <a:endParaRPr lang="en-US" sz="2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773" y="1064125"/>
            <a:ext cx="7522289" cy="517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91</TotalTime>
  <Words>123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Разработка Web-служб REST. REST framework.  Django REST Framework</vt:lpstr>
      <vt:lpstr>1. Django Rest Framework (DRF)</vt:lpstr>
      <vt:lpstr>1. Django Rest Framework (DRF)</vt:lpstr>
      <vt:lpstr>1. Django Rest Framework (DRF)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43</cp:revision>
  <dcterms:created xsi:type="dcterms:W3CDTF">2022-01-30T05:59:16Z</dcterms:created>
  <dcterms:modified xsi:type="dcterms:W3CDTF">2022-09-22T16:52:24Z</dcterms:modified>
</cp:coreProperties>
</file>