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3529" y="325108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REST framework. 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ru-RU" b="1" dirty="0"/>
              <a:t>50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Сериализация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Сериализация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Э</a:t>
            </a:r>
            <a:r>
              <a:rPr lang="ru-RU" sz="2400"/>
              <a:t>то </a:t>
            </a:r>
            <a:r>
              <a:rPr lang="ru-RU" sz="2400" dirty="0"/>
              <a:t>процесс преобразования объекта в поток байтов для сохранения или передачи в память, базу данных или файл. </a:t>
            </a:r>
          </a:p>
          <a:p>
            <a:r>
              <a:rPr lang="ru-RU" sz="2400" dirty="0"/>
              <a:t>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400" dirty="0" err="1"/>
              <a:t>десериализацией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158522" cy="46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86</TotalTime>
  <Words>60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Разработка Web-служб REST. REST framework.  Django REST Framework</vt:lpstr>
      <vt:lpstr>1. Сериализация</vt:lpstr>
      <vt:lpstr>1. Сериализация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43</cp:revision>
  <dcterms:created xsi:type="dcterms:W3CDTF">2022-01-30T05:59:16Z</dcterms:created>
  <dcterms:modified xsi:type="dcterms:W3CDTF">2022-09-22T17:09:15Z</dcterms:modified>
</cp:coreProperties>
</file>