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3529" y="325108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REST framework. 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ru-RU" b="1" dirty="0"/>
              <a:t>5</a:t>
            </a:r>
            <a:r>
              <a:rPr lang="en-US" b="1" dirty="0"/>
              <a:t>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Метаконтроллер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Метаконтроллер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192421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Метаконтроллер</a:t>
            </a:r>
            <a:r>
              <a:rPr lang="ru-RU" sz="2400" dirty="0"/>
              <a:t> — это комбинированный контроллер-класс, выполняющий сразу</a:t>
            </a:r>
          </a:p>
          <a:p>
            <a:r>
              <a:rPr lang="ru-RU" sz="2400" dirty="0"/>
              <a:t>Все возможные действия: выдачу ресурсов-перечней, ресурсов-отдельных сущностей, добавление, правку и удаление ресурсов. Он может заменить два обычных комбинированных контроллера-класса.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125" y="1736724"/>
            <a:ext cx="66589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87</TotalTime>
  <Words>54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Разработка Web-служб REST. REST framework.  Django REST Framework</vt:lpstr>
      <vt:lpstr>1. Метаконтроллер</vt:lpstr>
      <vt:lpstr>1. Метаконтроллер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43</cp:revision>
  <dcterms:created xsi:type="dcterms:W3CDTF">2022-01-30T05:59:16Z</dcterms:created>
  <dcterms:modified xsi:type="dcterms:W3CDTF">2022-09-22T17:24:10Z</dcterms:modified>
</cp:coreProperties>
</file>