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3327692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Модуль 31. Понятие "</a:t>
            </a:r>
            <a:r>
              <a:rPr lang="ru-RU" dirty="0" err="1"/>
              <a:t>Токен</a:t>
            </a:r>
            <a:r>
              <a:rPr lang="ru-RU" dirty="0"/>
              <a:t>". </a:t>
            </a:r>
            <a:r>
              <a:rPr lang="en-US" dirty="0"/>
              <a:t>JSON Web Token Authentication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</a:t>
            </a:r>
            <a:r>
              <a:rPr lang="en-US" dirty="0"/>
              <a:t>53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ru-RU" dirty="0"/>
              <a:t> </a:t>
            </a:r>
            <a:r>
              <a:rPr lang="ru-RU" dirty="0" err="1"/>
              <a:t>Токены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152400"/>
            <a:ext cx="4922337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 err="1">
                <a:latin typeface="+mn-lt"/>
              </a:rPr>
              <a:t>Токены</a:t>
            </a:r>
            <a:endParaRPr lang="ru-RU" sz="4000" b="1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134534"/>
            <a:ext cx="5010567" cy="5571066"/>
          </a:xfrm>
        </p:spPr>
        <p:txBody>
          <a:bodyPr>
            <a:normAutofit/>
          </a:bodyPr>
          <a:lstStyle/>
          <a:p>
            <a:r>
              <a:rPr lang="ru-RU" sz="2000" dirty="0"/>
              <a:t>Если аутентификация нашего пользователя происходит с помощью логина и пароля, то при любом следующем запросе наше приложение не будет знать все тот же ли этот человек, и поэтому придётся каждый раз заново </a:t>
            </a:r>
            <a:r>
              <a:rPr lang="ru-RU" sz="2000" dirty="0" err="1"/>
              <a:t>логиниться</a:t>
            </a:r>
            <a:r>
              <a:rPr lang="ru-RU" sz="2000" dirty="0"/>
              <a:t>. </a:t>
            </a:r>
          </a:p>
          <a:p>
            <a:r>
              <a:rPr lang="ru-RU" sz="2000" dirty="0"/>
              <a:t>Решением данной проблемы является как раз наш </a:t>
            </a:r>
            <a:r>
              <a:rPr lang="ru-RU" sz="2000" dirty="0" err="1"/>
              <a:t>токен</a:t>
            </a:r>
            <a:r>
              <a:rPr lang="ru-RU" sz="2000" dirty="0"/>
              <a:t>.</a:t>
            </a:r>
          </a:p>
          <a:p>
            <a:r>
              <a:rPr lang="ru-RU" sz="2000" dirty="0"/>
              <a:t>Фактически это просто строка символов (закодированная и подписанная определенными алгоритмами) с некоторой структурой, содержащая полезные данные пользователя, например ID, имя, уровень доступа и так далее. </a:t>
            </a:r>
          </a:p>
          <a:p>
            <a:r>
              <a:rPr lang="ru-RU" sz="2000" dirty="0"/>
              <a:t>И эта строчка передается клиентом приложению при каждом запросе, когда есть необходимость идентифицировать и понять кто прислал этот запрос.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504" y="2019522"/>
            <a:ext cx="6418224" cy="30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88</TotalTime>
  <Words>118</Words>
  <Application>Microsoft Office PowerPoint</Application>
  <PresentationFormat>Широкоэкранный</PresentationFormat>
  <Paragraphs>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Light</vt:lpstr>
      <vt:lpstr>Lucida Console</vt:lpstr>
      <vt:lpstr>Wingdings</vt:lpstr>
      <vt:lpstr>Тема Office</vt:lpstr>
      <vt:lpstr>Модуль 31. Понятие "Токен". JSON Web Token Authentication</vt:lpstr>
      <vt:lpstr>1. Токены</vt:lpstr>
      <vt:lpstr>1. Токены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49</cp:revision>
  <dcterms:created xsi:type="dcterms:W3CDTF">2022-01-30T05:59:16Z</dcterms:created>
  <dcterms:modified xsi:type="dcterms:W3CDTF">2022-09-22T17:59:09Z</dcterms:modified>
</cp:coreProperties>
</file>