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3327692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Модуль 31. Понятие "</a:t>
            </a:r>
            <a:r>
              <a:rPr lang="ru-RU" dirty="0" err="1"/>
              <a:t>Токен</a:t>
            </a:r>
            <a:r>
              <a:rPr lang="ru-RU" dirty="0"/>
              <a:t>". </a:t>
            </a:r>
            <a:r>
              <a:rPr lang="en-US" dirty="0"/>
              <a:t>JSON Web Token Authentication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</a:t>
            </a:r>
            <a:r>
              <a:rPr lang="en-US" dirty="0"/>
              <a:t>53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ru-RU" dirty="0"/>
              <a:t> </a:t>
            </a:r>
            <a:r>
              <a:rPr lang="en-US" dirty="0"/>
              <a:t>JWT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152400"/>
            <a:ext cx="4922337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en-US" sz="4000" b="1" dirty="0">
                <a:latin typeface="+mn-lt"/>
              </a:rPr>
              <a:t>JWT</a:t>
            </a:r>
            <a:endParaRPr lang="ru-RU" sz="4000" b="1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262591"/>
            <a:ext cx="5010567" cy="5443009"/>
          </a:xfrm>
        </p:spPr>
        <p:txBody>
          <a:bodyPr>
            <a:normAutofit fontScale="92500" lnSpcReduction="10000"/>
          </a:bodyPr>
          <a:lstStyle/>
          <a:p>
            <a:r>
              <a:rPr lang="ru-RU" sz="1800" dirty="0"/>
              <a:t>JSON Web </a:t>
            </a:r>
            <a:r>
              <a:rPr lang="ru-RU" sz="1800" dirty="0" err="1"/>
              <a:t>Token</a:t>
            </a:r>
            <a:r>
              <a:rPr lang="ru-RU" sz="1800" dirty="0"/>
              <a:t> (JWT) — это открытый стандарт для создания </a:t>
            </a:r>
            <a:r>
              <a:rPr lang="ru-RU" sz="1800" dirty="0" err="1"/>
              <a:t>токенов</a:t>
            </a:r>
            <a:r>
              <a:rPr lang="ru-RU" sz="1800" dirty="0"/>
              <a:t> доступа, основанный на формате JSON. </a:t>
            </a:r>
            <a:endParaRPr lang="en-US" sz="1800" dirty="0"/>
          </a:p>
          <a:p>
            <a:r>
              <a:rPr lang="ru-RU" sz="1800" dirty="0" err="1"/>
              <a:t>Токены</a:t>
            </a:r>
            <a:r>
              <a:rPr lang="ru-RU" sz="1800" dirty="0"/>
              <a:t> создаются </a:t>
            </a:r>
            <a:r>
              <a:rPr lang="ru-RU" sz="1800" dirty="0" err="1"/>
              <a:t>серверо</a:t>
            </a:r>
            <a:r>
              <a:rPr lang="ru-RU" sz="1800" dirty="0"/>
              <a:t>, подписываются секретным ключом и передаются клиенту, который в дальнейшем использует </a:t>
            </a:r>
            <a:r>
              <a:rPr lang="ru-RU" sz="1800" dirty="0" err="1"/>
              <a:t>токен</a:t>
            </a:r>
            <a:r>
              <a:rPr lang="ru-RU" sz="1800" dirty="0"/>
              <a:t> для подтверждения своей личности перед своим сервером.</a:t>
            </a:r>
            <a:br>
              <a:rPr lang="en-US" sz="1800" dirty="0"/>
            </a:br>
            <a:br>
              <a:rPr lang="en-US" sz="1800" dirty="0"/>
            </a:br>
            <a:r>
              <a:rPr lang="ru-RU" sz="1800" dirty="0" err="1"/>
              <a:t>Токен</a:t>
            </a:r>
            <a:r>
              <a:rPr lang="ru-RU" sz="1800" dirty="0"/>
              <a:t> JWT состоит из трех частей: заголовка (</a:t>
            </a:r>
            <a:r>
              <a:rPr lang="ru-RU" sz="1800" dirty="0" err="1"/>
              <a:t>header</a:t>
            </a:r>
            <a:r>
              <a:rPr lang="ru-RU" sz="1800" dirty="0"/>
              <a:t>), полезной нагрузки (</a:t>
            </a:r>
            <a:r>
              <a:rPr lang="ru-RU" sz="1800" dirty="0" err="1"/>
              <a:t>payload</a:t>
            </a:r>
            <a:r>
              <a:rPr lang="ru-RU" sz="1800" dirty="0"/>
              <a:t>) и подписи или данных шифрования. Первые два элемента — это JSON объекты определенной структуры. Третий элемент вычисляется на основании первых и зависит от выбранного алгоритма (в случае использования неподписанного JWT может быть опущен). </a:t>
            </a:r>
            <a:endParaRPr lang="en-US" sz="1800" dirty="0"/>
          </a:p>
          <a:p>
            <a:r>
              <a:rPr lang="ru-RU" sz="1800" dirty="0" err="1"/>
              <a:t>Токены</a:t>
            </a:r>
            <a:r>
              <a:rPr lang="ru-RU" sz="1800" dirty="0"/>
              <a:t> могут быть перекодированы в компактное представление (JWS/JWE </a:t>
            </a:r>
            <a:r>
              <a:rPr lang="ru-RU" sz="1800" dirty="0" err="1"/>
              <a:t>Compact</a:t>
            </a:r>
            <a:r>
              <a:rPr lang="ru-RU" sz="1800" dirty="0"/>
              <a:t> </a:t>
            </a:r>
            <a:r>
              <a:rPr lang="ru-RU" sz="1800" dirty="0" err="1"/>
              <a:t>Serialization</a:t>
            </a:r>
            <a:r>
              <a:rPr lang="ru-RU" sz="1800" dirty="0"/>
              <a:t>): к заголовку и полезной нагрузке применяется алгоритм кодирования Base64-URL, после чего добавляется подпись и все три элемента разделяются точками («.»)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948" y="539416"/>
            <a:ext cx="6281704" cy="288958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884" y="3429000"/>
            <a:ext cx="6007768" cy="311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90</TotalTime>
  <Words>154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Модуль 31. Понятие "Токен". JSON Web Token Authentication</vt:lpstr>
      <vt:lpstr>1. JWT</vt:lpstr>
      <vt:lpstr>1. JWT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51</cp:revision>
  <dcterms:created xsi:type="dcterms:W3CDTF">2022-01-30T05:59:16Z</dcterms:created>
  <dcterms:modified xsi:type="dcterms:W3CDTF">2022-09-22T17:48:40Z</dcterms:modified>
</cp:coreProperties>
</file>