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6" r:id="rId5"/>
    <p:sldId id="285" r:id="rId6"/>
    <p:sldId id="28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33. Публикация web-сайта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№57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Хостинг это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Хостинг это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Услуга по предоставлению ресурсов для размещения информации на сервере, постоянно имеющем доступ к сети. </a:t>
            </a:r>
          </a:p>
          <a:p>
            <a:r>
              <a:rPr lang="ru-RU" sz="2400" dirty="0"/>
              <a:t>Обычно услуга хостинга входит в пакет по обслуживанию сайта и подразумевает, как минимум, размещение файлов сайта на сервере, на котором запущено ПО, необходимое для обработки запросов к этим файлам.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64" y="1477963"/>
            <a:ext cx="5475399" cy="36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Heroku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9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2. </a:t>
            </a:r>
            <a:r>
              <a:rPr lang="en-US" sz="4000" b="1" dirty="0" err="1">
                <a:latin typeface="+mn-lt"/>
              </a:rPr>
              <a:t>Heroku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71821" y="1477963"/>
            <a:ext cx="5010567" cy="477998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Облачная </a:t>
            </a:r>
            <a:r>
              <a:rPr lang="ru-RU" sz="2400" dirty="0" err="1"/>
              <a:t>PaaS</a:t>
            </a:r>
            <a:r>
              <a:rPr lang="ru-RU" sz="2400" dirty="0"/>
              <a:t>-платформа, поддерживающая ряд языков программирования. </a:t>
            </a:r>
            <a:endParaRPr lang="en-US" sz="2400" dirty="0"/>
          </a:p>
          <a:p>
            <a:r>
              <a:rPr lang="ru-RU" sz="2400" dirty="0" err="1"/>
              <a:t>Heroku</a:t>
            </a:r>
            <a:r>
              <a:rPr lang="ru-RU" sz="2400" dirty="0"/>
              <a:t>, одна из первых облачных платформ, появилась в июне 2007 года и изначально поддерживала только язык программирования </a:t>
            </a:r>
            <a:r>
              <a:rPr lang="ru-RU" sz="2400" dirty="0" err="1"/>
              <a:t>Ruby</a:t>
            </a:r>
            <a:r>
              <a:rPr lang="ru-RU" sz="2400" dirty="0"/>
              <a:t>, но на данный момент список поддерживаемых языков также включает в себя </a:t>
            </a:r>
            <a:r>
              <a:rPr lang="ru-RU" sz="2400" dirty="0" err="1"/>
              <a:t>Java</a:t>
            </a:r>
            <a:r>
              <a:rPr lang="ru-RU" sz="2400" dirty="0"/>
              <a:t>, Node.js, </a:t>
            </a:r>
            <a:r>
              <a:rPr lang="ru-RU" sz="2400" dirty="0" err="1"/>
              <a:t>Scala</a:t>
            </a:r>
            <a:r>
              <a:rPr lang="ru-RU" sz="2400" dirty="0"/>
              <a:t>, </a:t>
            </a:r>
            <a:r>
              <a:rPr lang="ru-RU" sz="2400" dirty="0" err="1"/>
              <a:t>Clojure</a:t>
            </a:r>
            <a:r>
              <a:rPr lang="ru-RU" sz="2400" dirty="0"/>
              <a:t>, Python, </a:t>
            </a:r>
            <a:r>
              <a:rPr lang="ru-RU" sz="2400" dirty="0" err="1"/>
              <a:t>Go</a:t>
            </a:r>
            <a:r>
              <a:rPr lang="ru-RU" sz="2400" dirty="0"/>
              <a:t>, </a:t>
            </a:r>
            <a:r>
              <a:rPr lang="ru-RU" sz="2400" dirty="0" err="1"/>
              <a:t>Ruby</a:t>
            </a:r>
            <a:r>
              <a:rPr lang="ru-RU" sz="2400" dirty="0"/>
              <a:t> и PHP. </a:t>
            </a:r>
            <a:endParaRPr lang="en-US" sz="2400" dirty="0"/>
          </a:p>
          <a:p>
            <a:r>
              <a:rPr lang="ru-RU" sz="2400" dirty="0"/>
              <a:t>На серверах </a:t>
            </a:r>
            <a:r>
              <a:rPr lang="ru-RU" sz="2400" dirty="0" err="1"/>
              <a:t>Heroku</a:t>
            </a:r>
            <a:r>
              <a:rPr lang="ru-RU" sz="2400" dirty="0"/>
              <a:t> используются операционные системы </a:t>
            </a:r>
            <a:r>
              <a:rPr lang="ru-RU" sz="2400" dirty="0" err="1"/>
              <a:t>Debian</a:t>
            </a:r>
            <a:r>
              <a:rPr lang="ru-RU" sz="2400" dirty="0"/>
              <a:t> или </a:t>
            </a:r>
            <a:r>
              <a:rPr lang="ru-RU" sz="2400" dirty="0" err="1"/>
              <a:t>Ubuntu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072" y="1603867"/>
            <a:ext cx="5475399" cy="36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3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131</TotalTime>
  <Words>140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33. Публикация web-сайта</vt:lpstr>
      <vt:lpstr>1. Хостинг это</vt:lpstr>
      <vt:lpstr>1. Хостинг это</vt:lpstr>
      <vt:lpstr>2. Heroku</vt:lpstr>
      <vt:lpstr>2. Heroku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43</cp:revision>
  <dcterms:created xsi:type="dcterms:W3CDTF">2022-01-30T05:59:16Z</dcterms:created>
  <dcterms:modified xsi:type="dcterms:W3CDTF">2022-09-22T18:43:12Z</dcterms:modified>
</cp:coreProperties>
</file>