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862471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Модуль 33. Публикация web-сайта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№57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Виртуальная машина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7" y="152400"/>
            <a:ext cx="4922337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>
                <a:latin typeface="+mn-lt"/>
              </a:rPr>
              <a:t>Виртуальная машина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668990"/>
            <a:ext cx="5010567" cy="4779985"/>
          </a:xfrm>
        </p:spPr>
        <p:txBody>
          <a:bodyPr>
            <a:normAutofit fontScale="92500"/>
          </a:bodyPr>
          <a:lstStyle/>
          <a:p>
            <a:r>
              <a:rPr lang="ru-RU" sz="2400" dirty="0"/>
              <a:t>Виртуальная машина (VM, от англ. </a:t>
            </a:r>
            <a:r>
              <a:rPr lang="ru-RU" sz="2400" dirty="0" err="1"/>
              <a:t>virtual</a:t>
            </a:r>
            <a:r>
              <a:rPr lang="ru-RU" sz="2400" dirty="0"/>
              <a:t> </a:t>
            </a:r>
            <a:r>
              <a:rPr lang="ru-RU" sz="2400" dirty="0" err="1"/>
              <a:t>machine</a:t>
            </a:r>
            <a:r>
              <a:rPr lang="ru-RU" sz="2400" dirty="0"/>
              <a:t>) — программная и/или аппаратная система, эмулирующая аппаратное обеспечение некоторой платформы (</a:t>
            </a:r>
            <a:r>
              <a:rPr lang="ru-RU" sz="2400" dirty="0" err="1"/>
              <a:t>guest</a:t>
            </a:r>
            <a:r>
              <a:rPr lang="ru-RU" sz="2400" dirty="0"/>
              <a:t> — гостевая платформа) и исполняющая программы для </a:t>
            </a:r>
            <a:r>
              <a:rPr lang="ru-RU" sz="2400" dirty="0" err="1"/>
              <a:t>guest</a:t>
            </a:r>
            <a:r>
              <a:rPr lang="ru-RU" sz="2400" dirty="0"/>
              <a:t>-платформы на </a:t>
            </a:r>
            <a:r>
              <a:rPr lang="ru-RU" sz="2400" dirty="0" err="1"/>
              <a:t>host</a:t>
            </a:r>
            <a:r>
              <a:rPr lang="ru-RU" sz="2400" dirty="0"/>
              <a:t>-платформе (</a:t>
            </a:r>
            <a:r>
              <a:rPr lang="ru-RU" sz="2400" dirty="0" err="1"/>
              <a:t>host</a:t>
            </a:r>
            <a:r>
              <a:rPr lang="ru-RU" sz="2400" dirty="0"/>
              <a:t> — хост-платформа, платформа-хозяин) или </a:t>
            </a:r>
            <a:r>
              <a:rPr lang="ru-RU" sz="2400" dirty="0" err="1"/>
              <a:t>виртуализирующая</a:t>
            </a:r>
            <a:r>
              <a:rPr lang="ru-RU" sz="2400" dirty="0"/>
              <a:t> некоторую платформу и создающая на ней среды, изолирующие друг от друга программы и даже операционные системы (см.: песочница); также спецификация некоторой вычислительной среды.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437" y="135467"/>
            <a:ext cx="5598738" cy="36330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962" y="3768472"/>
            <a:ext cx="3981688" cy="307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87</TotalTime>
  <Words>90</Words>
  <Application>Microsoft Office PowerPoint</Application>
  <PresentationFormat>Широкоэкранный</PresentationFormat>
  <Paragraphs>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 Light</vt:lpstr>
      <vt:lpstr>Lucida Console</vt:lpstr>
      <vt:lpstr>Wingdings</vt:lpstr>
      <vt:lpstr>Тема Office</vt:lpstr>
      <vt:lpstr>Модуль 33. Публикация web-сайта</vt:lpstr>
      <vt:lpstr>1. Виртуальная машина</vt:lpstr>
      <vt:lpstr>1. Виртуальная машина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42</cp:revision>
  <dcterms:created xsi:type="dcterms:W3CDTF">2022-01-30T05:59:16Z</dcterms:created>
  <dcterms:modified xsi:type="dcterms:W3CDTF">2022-09-22T18:59:05Z</dcterms:modified>
</cp:coreProperties>
</file>