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40" r:id="rId4"/>
    <p:sldId id="300" r:id="rId5"/>
    <p:sldId id="345" r:id="rId6"/>
    <p:sldId id="336" r:id="rId7"/>
    <p:sldId id="342" r:id="rId8"/>
    <p:sldId id="341" r:id="rId9"/>
    <p:sldId id="343" r:id="rId10"/>
    <p:sldId id="344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284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37643" y="2648761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Работа с датой и временем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№11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Компоненты </a:t>
            </a:r>
            <a:r>
              <a:rPr lang="en-US" sz="4000" dirty="0"/>
              <a:t>datetime </a:t>
            </a:r>
            <a:r>
              <a:rPr lang="ru-RU" sz="4000" dirty="0"/>
              <a:t>в </a:t>
            </a:r>
            <a:r>
              <a:rPr lang="en-US" sz="4000" dirty="0"/>
              <a:t>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1196636" cy="4440238"/>
          </a:xfrm>
        </p:spPr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attr</a:t>
            </a:r>
            <a:r>
              <a:rPr lang="en-US" dirty="0"/>
              <a:t> = </a:t>
            </a:r>
            <a:r>
              <a:rPr lang="en-US" dirty="0" err="1"/>
              <a:t>dir</a:t>
            </a:r>
            <a:r>
              <a:rPr lang="en-US" dirty="0"/>
              <a:t>(datetime)</a:t>
            </a:r>
          </a:p>
          <a:p>
            <a:r>
              <a:rPr lang="en-US" dirty="0"/>
              <a:t>print(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r>
              <a:rPr lang="en-US" dirty="0"/>
              <a:t># ['MAXYEAR', 'MINYEAR', '__doc__', '__name__', '__package__', 'date', 'datetime',</a:t>
            </a:r>
          </a:p>
          <a:p>
            <a:r>
              <a:rPr lang="en-US" dirty="0"/>
              <a:t># '</a:t>
            </a:r>
            <a:r>
              <a:rPr lang="en-US" dirty="0" err="1"/>
              <a:t>datetime_CAPI</a:t>
            </a:r>
            <a:r>
              <a:rPr lang="en-US" dirty="0"/>
              <a:t>', 'time', '</a:t>
            </a:r>
            <a:r>
              <a:rPr lang="en-US" dirty="0" err="1"/>
              <a:t>timedelta</a:t>
            </a:r>
            <a:r>
              <a:rPr lang="en-US" dirty="0"/>
              <a:t>', '</a:t>
            </a:r>
            <a:r>
              <a:rPr lang="en-US" dirty="0" err="1"/>
              <a:t>tzinfo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46984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создавать объекты даты и времени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timeobj</a:t>
            </a:r>
            <a:r>
              <a:rPr lang="en-US" dirty="0"/>
              <a:t>= </a:t>
            </a:r>
            <a:r>
              <a:rPr lang="en-US" dirty="0" err="1"/>
              <a:t>datetime.time</a:t>
            </a:r>
            <a:r>
              <a:rPr lang="en-US" dirty="0"/>
              <a:t>(8,48,45)</a:t>
            </a:r>
          </a:p>
          <a:p>
            <a:r>
              <a:rPr lang="en-US" dirty="0"/>
              <a:t>print(</a:t>
            </a:r>
            <a:r>
              <a:rPr lang="en-US" dirty="0" err="1"/>
              <a:t>timeobj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08:48:45</a:t>
            </a:r>
          </a:p>
        </p:txBody>
      </p:sp>
    </p:spTree>
    <p:extLst>
      <p:ext uri="{BB962C8B-B14F-4D97-AF65-F5344CB8AC3E}">
        <p14:creationId xmlns:p14="http://schemas.microsoft.com/office/powerpoint/2010/main" val="123575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Формат: </a:t>
            </a:r>
            <a:r>
              <a:rPr lang="en-US" sz="4000" dirty="0"/>
              <a:t>datetime.datetime(</a:t>
            </a:r>
            <a:r>
              <a:rPr lang="en-US" sz="4000" dirty="0" err="1"/>
              <a:t>year,month,day</a:t>
            </a:r>
            <a:r>
              <a:rPr lang="en-US" sz="4000" dirty="0"/>
              <a:t>))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date_obj</a:t>
            </a:r>
            <a:r>
              <a:rPr lang="en-US" dirty="0"/>
              <a:t> = datetime.datetime(2020,10,17)</a:t>
            </a:r>
          </a:p>
          <a:p>
            <a:r>
              <a:rPr lang="en-US" dirty="0"/>
              <a:t>print(</a:t>
            </a:r>
            <a:r>
              <a:rPr lang="en-US" dirty="0" err="1"/>
              <a:t>date_obj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2020-10-17 00:00:00</a:t>
            </a:r>
          </a:p>
        </p:txBody>
      </p:sp>
    </p:spTree>
    <p:extLst>
      <p:ext uri="{BB962C8B-B14F-4D97-AF65-F5344CB8AC3E}">
        <p14:creationId xmlns:p14="http://schemas.microsoft.com/office/powerpoint/2010/main" val="298280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Timedelta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7" y="1736725"/>
            <a:ext cx="10260919" cy="4440238"/>
          </a:xfrm>
        </p:spPr>
        <p:txBody>
          <a:bodyPr/>
          <a:lstStyle/>
          <a:p>
            <a:r>
              <a:rPr lang="en-US" dirty="0" err="1"/>
              <a:t>td_object</a:t>
            </a:r>
            <a:r>
              <a:rPr lang="en-US" dirty="0"/>
              <a:t> =</a:t>
            </a:r>
            <a:r>
              <a:rPr lang="en-US" dirty="0" err="1"/>
              <a:t>timedelta</a:t>
            </a:r>
            <a:r>
              <a:rPr lang="en-US" dirty="0"/>
              <a:t>(days=0, seconds=0, microseconds=0, milliseconds=0, minutes=0, hours=0, weeks=0)</a:t>
            </a:r>
          </a:p>
          <a:p>
            <a:r>
              <a:rPr lang="en-US" dirty="0" err="1"/>
              <a:t>td_object</a:t>
            </a:r>
            <a:endParaRPr lang="en-US" dirty="0"/>
          </a:p>
          <a:p>
            <a:r>
              <a:rPr lang="en-US" dirty="0"/>
              <a:t>datetime.timedelta(0)</a:t>
            </a:r>
          </a:p>
        </p:txBody>
      </p:sp>
    </p:spTree>
    <p:extLst>
      <p:ext uri="{BB962C8B-B14F-4D97-AF65-F5344CB8AC3E}">
        <p14:creationId xmlns:p14="http://schemas.microsoft.com/office/powerpoint/2010/main" val="98647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вычислить разницу для двух дат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1280795"/>
          </a:xfrm>
        </p:spPr>
        <p:txBody>
          <a:bodyPr/>
          <a:lstStyle/>
          <a:p>
            <a:r>
              <a:rPr lang="en-US" dirty="0" err="1"/>
              <a:t>first_date</a:t>
            </a:r>
            <a:r>
              <a:rPr lang="en-US" dirty="0"/>
              <a:t> = date(2020, 10, 2) </a:t>
            </a:r>
            <a:r>
              <a:rPr lang="en-US" dirty="0" err="1"/>
              <a:t>second_date</a:t>
            </a:r>
            <a:r>
              <a:rPr lang="en-US" dirty="0"/>
              <a:t> = date(2020, 10, 30)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from datetime import date</a:t>
            </a:r>
          </a:p>
          <a:p>
            <a:endParaRPr lang="en-US" dirty="0"/>
          </a:p>
          <a:p>
            <a:r>
              <a:rPr lang="en-US" dirty="0" err="1"/>
              <a:t>first_date</a:t>
            </a:r>
            <a:r>
              <a:rPr lang="en-US" dirty="0"/>
              <a:t> = date(2020, 10, 2)</a:t>
            </a:r>
          </a:p>
          <a:p>
            <a:r>
              <a:rPr lang="en-US" dirty="0" err="1"/>
              <a:t>second_date</a:t>
            </a:r>
            <a:r>
              <a:rPr lang="en-US" dirty="0"/>
              <a:t> = date(2020, 10, 30)</a:t>
            </a:r>
          </a:p>
          <a:p>
            <a:r>
              <a:rPr lang="en-US" dirty="0"/>
              <a:t>delta = </a:t>
            </a:r>
            <a:r>
              <a:rPr lang="en-US" dirty="0" err="1"/>
              <a:t>second_date</a:t>
            </a:r>
            <a:r>
              <a:rPr lang="en-US" dirty="0"/>
              <a:t> - </a:t>
            </a:r>
            <a:r>
              <a:rPr lang="en-US" dirty="0" err="1"/>
              <a:t>first_date</a:t>
            </a:r>
            <a:endParaRPr lang="en-US" dirty="0"/>
          </a:p>
          <a:p>
            <a:r>
              <a:rPr lang="en-US" dirty="0"/>
              <a:t>print(delta)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66777" y="5608711"/>
            <a:ext cx="3602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Результат: </a:t>
            </a:r>
            <a:r>
              <a:rPr lang="en-US" sz="2400" b="1" dirty="0"/>
              <a:t>28 days,0:00:00</a:t>
            </a:r>
          </a:p>
        </p:txBody>
      </p:sp>
    </p:spTree>
    <p:extLst>
      <p:ext uri="{BB962C8B-B14F-4D97-AF65-F5344CB8AC3E}">
        <p14:creationId xmlns:p14="http://schemas.microsoft.com/office/powerpoint/2010/main" val="203845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вычислить разницу двух объектов </a:t>
            </a:r>
            <a:r>
              <a:rPr lang="ru-RU" sz="4000" dirty="0" err="1"/>
              <a:t>datetime.time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datetime import datetime, </a:t>
            </a:r>
            <a:r>
              <a:rPr lang="en-US" dirty="0" err="1"/>
              <a:t>timedelta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current_datetime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()</a:t>
            </a:r>
          </a:p>
          <a:p>
            <a:r>
              <a:rPr lang="en-US" dirty="0" err="1"/>
              <a:t>current_time</a:t>
            </a:r>
            <a:r>
              <a:rPr lang="en-US" dirty="0"/>
              <a:t> = </a:t>
            </a:r>
            <a:r>
              <a:rPr lang="en-US" dirty="0" err="1"/>
              <a:t>current_datetime.time</a:t>
            </a:r>
            <a:r>
              <a:rPr lang="en-US" dirty="0"/>
              <a:t>()</a:t>
            </a:r>
          </a:p>
          <a:p>
            <a:r>
              <a:rPr lang="en-US" dirty="0"/>
              <a:t>print("</a:t>
            </a:r>
            <a:r>
              <a:rPr lang="ru-RU" dirty="0"/>
              <a:t>Текущее время:", </a:t>
            </a:r>
            <a:r>
              <a:rPr lang="en-US" dirty="0" err="1"/>
              <a:t>current_time</a:t>
            </a:r>
            <a:r>
              <a:rPr lang="en-US" dirty="0"/>
              <a:t>)</a:t>
            </a:r>
          </a:p>
          <a:p>
            <a:r>
              <a:rPr lang="en-US" dirty="0"/>
              <a:t>tm_after_1_hr = </a:t>
            </a:r>
            <a:r>
              <a:rPr lang="en-US" dirty="0" err="1"/>
              <a:t>current_time</a:t>
            </a:r>
            <a:r>
              <a:rPr lang="en-US" dirty="0"/>
              <a:t> + </a:t>
            </a:r>
            <a:r>
              <a:rPr lang="en-US" dirty="0" err="1"/>
              <a:t>timedelta</a:t>
            </a:r>
            <a:r>
              <a:rPr lang="en-US" dirty="0"/>
              <a:t>(hours=1)</a:t>
            </a:r>
          </a:p>
          <a:p>
            <a:r>
              <a:rPr lang="en-US" dirty="0"/>
              <a:t>print(tm_after_1_hr)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Traceback</a:t>
            </a:r>
            <a:r>
              <a:rPr lang="en-US" dirty="0">
                <a:solidFill>
                  <a:srgbClr val="FF0000"/>
                </a:solidFill>
              </a:rPr>
              <a:t> (most recent call last): File "C:\Users\alex\AppData\Local\Programs\Python\Python38\sg_verify.py", line 6, in &lt;module&gt; tm_after_1_hr = </a:t>
            </a:r>
            <a:r>
              <a:rPr lang="en-US" dirty="0" err="1">
                <a:solidFill>
                  <a:srgbClr val="FF0000"/>
                </a:solidFill>
              </a:rPr>
              <a:t>current_time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timedelta</a:t>
            </a:r>
            <a:r>
              <a:rPr lang="en-US" dirty="0">
                <a:solidFill>
                  <a:srgbClr val="FF0000"/>
                </a:solidFill>
              </a:rPr>
              <a:t>(hours=1) </a:t>
            </a: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unsupported operand type(s) for +: '</a:t>
            </a:r>
            <a:r>
              <a:rPr lang="en-US" dirty="0" err="1">
                <a:solidFill>
                  <a:srgbClr val="FF0000"/>
                </a:solidFill>
              </a:rPr>
              <a:t>datetime.time</a:t>
            </a:r>
            <a:r>
              <a:rPr lang="en-US" dirty="0">
                <a:solidFill>
                  <a:srgbClr val="FF0000"/>
                </a:solidFill>
              </a:rPr>
              <a:t>' and 'datetime.timedelta'</a:t>
            </a:r>
          </a:p>
        </p:txBody>
      </p:sp>
    </p:spTree>
    <p:extLst>
      <p:ext uri="{BB962C8B-B14F-4D97-AF65-F5344CB8AC3E}">
        <p14:creationId xmlns:p14="http://schemas.microsoft.com/office/powerpoint/2010/main" val="173111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получать прошлые и будущие даты с помощью </a:t>
            </a:r>
            <a:r>
              <a:rPr lang="ru-RU" sz="4000" dirty="0" err="1"/>
              <a:t>timedelta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current_date</a:t>
            </a:r>
            <a:r>
              <a:rPr lang="en-US" dirty="0"/>
              <a:t> = </a:t>
            </a:r>
            <a:r>
              <a:rPr lang="en-US" dirty="0" err="1"/>
              <a:t>datetime.datetime.today</a:t>
            </a:r>
            <a:r>
              <a:rPr lang="en-US" dirty="0"/>
              <a:t>()</a:t>
            </a:r>
          </a:p>
          <a:p>
            <a:r>
              <a:rPr lang="en-US" dirty="0" err="1"/>
              <a:t>past_date</a:t>
            </a:r>
            <a:r>
              <a:rPr lang="en-US" dirty="0"/>
              <a:t> = </a:t>
            </a:r>
            <a:r>
              <a:rPr lang="en-US" dirty="0" err="1"/>
              <a:t>datetime.datetime.today</a:t>
            </a:r>
            <a:r>
              <a:rPr lang="en-US" dirty="0"/>
              <a:t>() – datetime.timedelta(days=n)</a:t>
            </a:r>
          </a:p>
          <a:p>
            <a:r>
              <a:rPr lang="en-US" dirty="0" err="1"/>
              <a:t>future_date</a:t>
            </a:r>
            <a:r>
              <a:rPr lang="en-US" dirty="0"/>
              <a:t> = </a:t>
            </a:r>
            <a:r>
              <a:rPr lang="en-US" dirty="0" err="1"/>
              <a:t>datetime.datetime.today</a:t>
            </a:r>
            <a:r>
              <a:rPr lang="en-US" dirty="0"/>
              <a:t>() – datetime.timedelta(days=n)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2887526"/>
          </a:xfrm>
        </p:spPr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past_date</a:t>
            </a:r>
            <a:r>
              <a:rPr lang="en-US" dirty="0"/>
              <a:t> = </a:t>
            </a:r>
            <a:r>
              <a:rPr lang="en-US" dirty="0" err="1"/>
              <a:t>datetime.datetime.today</a:t>
            </a:r>
            <a:r>
              <a:rPr lang="en-US" dirty="0"/>
              <a:t>() - datetime.timedelta(days=14)</a:t>
            </a:r>
          </a:p>
          <a:p>
            <a:r>
              <a:rPr lang="en-US" dirty="0"/>
              <a:t>print(</a:t>
            </a:r>
            <a:r>
              <a:rPr lang="en-US" dirty="0" err="1"/>
              <a:t>past_date</a:t>
            </a:r>
            <a:r>
              <a:rPr lang="en-US" dirty="0"/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55472" y="543889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urier New" panose="02070309020205020404" pitchFamily="49" charset="0"/>
              </a:rPr>
              <a:t>Результат: </a:t>
            </a:r>
            <a:r>
              <a:rPr lang="en-US" dirty="0">
                <a:latin typeface="Courier New" panose="02070309020205020404" pitchFamily="49" charset="0"/>
              </a:rPr>
              <a:t>2020-10-31 16:12:09.142258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future_date</a:t>
            </a:r>
            <a:r>
              <a:rPr lang="en-US" dirty="0"/>
              <a:t> = </a:t>
            </a:r>
            <a:r>
              <a:rPr lang="en-US" dirty="0" err="1"/>
              <a:t>datetime.datetime.today</a:t>
            </a:r>
            <a:r>
              <a:rPr lang="en-US" dirty="0"/>
              <a:t>() + datetime.timedelta(days=21)</a:t>
            </a:r>
          </a:p>
          <a:p>
            <a:r>
              <a:rPr lang="en-US" dirty="0"/>
              <a:t>print(</a:t>
            </a:r>
            <a:r>
              <a:rPr lang="en-US" dirty="0" err="1"/>
              <a:t>future_date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2020-12-05 16:14:09.718325</a:t>
            </a:r>
          </a:p>
        </p:txBody>
      </p:sp>
    </p:spTree>
    <p:extLst>
      <p:ext uri="{BB962C8B-B14F-4D97-AF65-F5344CB8AC3E}">
        <p14:creationId xmlns:p14="http://schemas.microsoft.com/office/powerpoint/2010/main" val="92843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580269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Значения даты и времени могут сравниваться: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/>
              <a:t>now = </a:t>
            </a:r>
            <a:r>
              <a:rPr lang="en-US" dirty="0" err="1"/>
              <a:t>datetime.time</a:t>
            </a:r>
            <a:r>
              <a:rPr lang="en-US" dirty="0"/>
              <a:t>(9, 31, 0)</a:t>
            </a:r>
          </a:p>
          <a:p>
            <a:r>
              <a:rPr lang="en-US" dirty="0" err="1"/>
              <a:t>next_hour</a:t>
            </a:r>
            <a:r>
              <a:rPr lang="en-US" dirty="0"/>
              <a:t> = </a:t>
            </a:r>
            <a:r>
              <a:rPr lang="en-US" dirty="0" err="1"/>
              <a:t>datetime.time</a:t>
            </a:r>
            <a:r>
              <a:rPr lang="en-US" dirty="0"/>
              <a:t>(10, 31, 0)</a:t>
            </a:r>
          </a:p>
          <a:p>
            <a:r>
              <a:rPr lang="en-US" dirty="0"/>
              <a:t>print('now &lt; </a:t>
            </a:r>
            <a:r>
              <a:rPr lang="en-US" dirty="0" err="1"/>
              <a:t>next_hour</a:t>
            </a:r>
            <a:r>
              <a:rPr lang="en-US" dirty="0"/>
              <a:t>:', now &lt; </a:t>
            </a:r>
            <a:r>
              <a:rPr lang="en-US" dirty="0" err="1"/>
              <a:t>next_hour</a:t>
            </a:r>
            <a:r>
              <a:rPr lang="en-US" dirty="0"/>
              <a:t>)</a:t>
            </a:r>
          </a:p>
          <a:p>
            <a:r>
              <a:rPr lang="en-US" dirty="0"/>
              <a:t>today = </a:t>
            </a:r>
            <a:r>
              <a:rPr lang="en-US" dirty="0" err="1"/>
              <a:t>datetime.date.today</a:t>
            </a:r>
            <a:r>
              <a:rPr lang="en-US" dirty="0"/>
              <a:t>()</a:t>
            </a:r>
          </a:p>
          <a:p>
            <a:r>
              <a:rPr lang="en-US" dirty="0" err="1"/>
              <a:t>next_week</a:t>
            </a:r>
            <a:r>
              <a:rPr lang="en-US" dirty="0"/>
              <a:t> = </a:t>
            </a:r>
            <a:r>
              <a:rPr lang="en-US" dirty="0" err="1"/>
              <a:t>datetime.date.today</a:t>
            </a:r>
            <a:r>
              <a:rPr lang="en-US" dirty="0"/>
              <a:t>() + datetime.timedelta(days=7)</a:t>
            </a:r>
          </a:p>
          <a:p>
            <a:r>
              <a:rPr lang="en-US" dirty="0"/>
              <a:t>print('today &gt; </a:t>
            </a:r>
            <a:r>
              <a:rPr lang="en-US" dirty="0" err="1"/>
              <a:t>next_week</a:t>
            </a:r>
            <a:r>
              <a:rPr lang="en-US" dirty="0"/>
              <a:t>:', today &gt; </a:t>
            </a:r>
            <a:r>
              <a:rPr lang="en-US" dirty="0" err="1"/>
              <a:t>next_week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&lt; </a:t>
            </a:r>
            <a:r>
              <a:rPr lang="en-US" dirty="0" err="1"/>
              <a:t>next_hour</a:t>
            </a:r>
            <a:r>
              <a:rPr lang="en-US" dirty="0"/>
              <a:t>: True</a:t>
            </a:r>
          </a:p>
          <a:p>
            <a:r>
              <a:rPr lang="en-US" dirty="0"/>
              <a:t>today &gt; </a:t>
            </a:r>
            <a:r>
              <a:rPr lang="en-US" dirty="0" err="1"/>
              <a:t>next_week</a:t>
            </a:r>
            <a:r>
              <a:rPr lang="en-US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3517814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1"/>
            <a:ext cx="11196637" cy="579120"/>
          </a:xfrm>
        </p:spPr>
        <p:txBody>
          <a:bodyPr>
            <a:normAutofit fontScale="90000"/>
          </a:bodyPr>
          <a:lstStyle/>
          <a:p>
            <a:r>
              <a:rPr lang="ru-RU" dirty="0"/>
              <a:t>Часовые пояса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6" y="835388"/>
            <a:ext cx="11371263" cy="4440238"/>
          </a:xfrm>
        </p:spPr>
        <p:txBody>
          <a:bodyPr>
            <a:noAutofit/>
          </a:bodyPr>
          <a:lstStyle/>
          <a:p>
            <a:r>
              <a:rPr lang="ru-RU" sz="2400" b="1" dirty="0"/>
              <a:t>Разница между DST, GMT и UTC</a:t>
            </a:r>
          </a:p>
          <a:p>
            <a:r>
              <a:rPr lang="ru-RU" sz="2400" dirty="0"/>
              <a:t>GMT</a:t>
            </a:r>
            <a:br>
              <a:rPr lang="ru-RU" sz="2400" dirty="0"/>
            </a:br>
            <a:r>
              <a:rPr lang="ru-RU" sz="2400" dirty="0"/>
              <a:t>Официальный часовой пояс, используемый в некоторых странах Европы и Африки. Он может быть представлен как в 24, так и в 12-часовом форматах. GMT используется для того, чтобы задавать местное время. Например, местное время для Берлина 2020–10–17 09:40:33.614581+02:00 GMT. Для Найроби же это — 2020–10–17 10:40:33.592608+03:00 GMT.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/>
              <a:t>DST (летнее время)</a:t>
            </a:r>
            <a:br>
              <a:rPr lang="ru-RU" sz="2400" dirty="0"/>
            </a:br>
            <a:r>
              <a:rPr lang="ru-RU" sz="2400" dirty="0"/>
              <a:t>Страны, которые переходят на летнее время, делают это для того, чтобы дневное время длилось как можно дольше. Во время летнего времени они переводят стрелки своих часов на час вперед и возвращаются обратно осенью.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/>
              <a:t>UTC (всемирное координированное время)</a:t>
            </a:r>
            <a:br>
              <a:rPr lang="ru-RU" sz="2400" dirty="0"/>
            </a:br>
            <a:r>
              <a:rPr lang="ru-RU" sz="2400" dirty="0"/>
              <a:t>Временной стандарт для часовых поясов во всем мире. Он позволяет синхронизировать время во всем мире и служит отправной точкой для остальных.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274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16528" y="1134446"/>
            <a:ext cx="9703921" cy="829916"/>
          </a:xfrm>
        </p:spPr>
        <p:txBody>
          <a:bodyPr>
            <a:normAutofit/>
          </a:bodyPr>
          <a:lstStyle/>
          <a:p>
            <a:r>
              <a:rPr lang="ru-RU" sz="4000" dirty="0"/>
              <a:t>Закрепление ранее изученного материала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64721" y="2870840"/>
            <a:ext cx="93423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Segoe UI Light" panose="020B0502040204020203" pitchFamily="34" charset="0"/>
              </a:rPr>
              <a:t>Есть некоторый словарь, который хранит названия стран и столиц. Название страны используется в качестве ключа, название столицы в качестве значения. </a:t>
            </a:r>
          </a:p>
          <a:p>
            <a:r>
              <a:rPr lang="ru-RU" sz="2400" dirty="0">
                <a:solidFill>
                  <a:schemeClr val="bg1"/>
                </a:solidFill>
                <a:cs typeface="Segoe UI Light" panose="020B0502040204020203" pitchFamily="34" charset="0"/>
              </a:rPr>
              <a:t>Необходимо реализовать: добавление данных, удаление данных, поиск данных, редактирование данных.</a:t>
            </a:r>
            <a:endParaRPr lang="ru-RU" sz="2400" i="0" dirty="0">
              <a:solidFill>
                <a:schemeClr val="bg1"/>
              </a:solidFill>
              <a:effectLst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5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работать с часовыми поясами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dt_now</a:t>
            </a:r>
            <a:r>
              <a:rPr lang="en-US" dirty="0"/>
              <a:t> = </a:t>
            </a:r>
            <a:r>
              <a:rPr lang="en-US" dirty="0" err="1"/>
              <a:t>datetime.datetime.utcnow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dt_now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1646555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pytz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pytz.all_timezones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16574" y="43859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Результат: </a:t>
            </a:r>
            <a:r>
              <a:rPr lang="en-US" b="1" dirty="0"/>
              <a:t>['Africa/Abidjan', 'Africa/Accra', 'Africa/</a:t>
            </a:r>
            <a:r>
              <a:rPr lang="en-US" b="1" dirty="0" err="1"/>
              <a:t>Addis_Ababa</a:t>
            </a:r>
            <a:r>
              <a:rPr lang="en-US" b="1" dirty="0"/>
              <a:t>', 'Africa/Nairobi']</a:t>
            </a:r>
          </a:p>
        </p:txBody>
      </p:sp>
    </p:spTree>
    <p:extLst>
      <p:ext uri="{BB962C8B-B14F-4D97-AF65-F5344CB8AC3E}">
        <p14:creationId xmlns:p14="http://schemas.microsoft.com/office/powerpoint/2010/main" val="112237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Для получения времени в Найроби: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7" y="1736725"/>
            <a:ext cx="10587491" cy="4440238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pytz</a:t>
            </a:r>
            <a:endParaRPr lang="en-US" dirty="0"/>
          </a:p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tz_nairobi</a:t>
            </a:r>
            <a:r>
              <a:rPr lang="en-US" dirty="0"/>
              <a:t> = </a:t>
            </a:r>
            <a:r>
              <a:rPr lang="en-US" dirty="0" err="1"/>
              <a:t>pytz.timezone</a:t>
            </a:r>
            <a:r>
              <a:rPr lang="en-US" dirty="0"/>
              <a:t>("Africa/Nairobi")</a:t>
            </a:r>
          </a:p>
          <a:p>
            <a:r>
              <a:rPr lang="en-US" dirty="0" err="1"/>
              <a:t>dt_nairobi</a:t>
            </a:r>
            <a:r>
              <a:rPr lang="en-US" dirty="0"/>
              <a:t> =</a:t>
            </a:r>
            <a:r>
              <a:rPr lang="en-US" dirty="0" err="1"/>
              <a:t>datetime.datetime.now</a:t>
            </a:r>
            <a:r>
              <a:rPr lang="en-US" dirty="0"/>
              <a:t>(</a:t>
            </a:r>
            <a:r>
              <a:rPr lang="en-US" dirty="0" err="1"/>
              <a:t>tz_nairobi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dt_nairobi</a:t>
            </a:r>
            <a:r>
              <a:rPr lang="en-US" dirty="0"/>
              <a:t>) #   2020-11-14 17:27:31.141255+03:00</a:t>
            </a:r>
          </a:p>
        </p:txBody>
      </p:sp>
    </p:spTree>
    <p:extLst>
      <p:ext uri="{BB962C8B-B14F-4D97-AF65-F5344CB8AC3E}">
        <p14:creationId xmlns:p14="http://schemas.microsoft.com/office/powerpoint/2010/main" val="1881862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 вот так можно получить время Берлина: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7" y="1736725"/>
            <a:ext cx="9712279" cy="44402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pytz</a:t>
            </a:r>
            <a:endParaRPr lang="en-US" dirty="0"/>
          </a:p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tz_berlin</a:t>
            </a:r>
            <a:r>
              <a:rPr lang="en-US" dirty="0"/>
              <a:t> = </a:t>
            </a:r>
            <a:r>
              <a:rPr lang="en-US" dirty="0" err="1"/>
              <a:t>pytz.timezone</a:t>
            </a:r>
            <a:r>
              <a:rPr lang="en-US" dirty="0"/>
              <a:t>("Europe/Berlin")</a:t>
            </a:r>
          </a:p>
          <a:p>
            <a:r>
              <a:rPr lang="en-US" dirty="0" err="1"/>
              <a:t>dt_berlin</a:t>
            </a:r>
            <a:r>
              <a:rPr lang="en-US" dirty="0"/>
              <a:t> =</a:t>
            </a:r>
            <a:r>
              <a:rPr lang="en-US" dirty="0" err="1"/>
              <a:t>datetime.datetime.now</a:t>
            </a:r>
            <a:r>
              <a:rPr lang="en-US" dirty="0"/>
              <a:t>(</a:t>
            </a:r>
            <a:r>
              <a:rPr lang="en-US" dirty="0" err="1"/>
              <a:t>tz_berlin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dt_berlin</a:t>
            </a:r>
            <a:r>
              <a:rPr lang="en-US" dirty="0"/>
              <a:t>)</a:t>
            </a:r>
          </a:p>
          <a:p>
            <a:r>
              <a:rPr lang="ru-RU" dirty="0"/>
              <a:t>Результат:</a:t>
            </a:r>
          </a:p>
          <a:p>
            <a:endParaRPr lang="ru-RU" dirty="0"/>
          </a:p>
          <a:p>
            <a:r>
              <a:rPr lang="ru-RU" dirty="0"/>
              <a:t>2020-11-14 15:28:20.977529+01:00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70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Конвертация часовых поясов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0979376" cy="4440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datetime</a:t>
            </a:r>
          </a:p>
          <a:p>
            <a:r>
              <a:rPr lang="en-US" dirty="0"/>
              <a:t>import </a:t>
            </a:r>
            <a:r>
              <a:rPr lang="en-US" dirty="0" err="1"/>
              <a:t>pytz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timezone_berlin</a:t>
            </a:r>
            <a:r>
              <a:rPr lang="en-US" dirty="0"/>
              <a:t> = '2019-06-29 17:08:00'</a:t>
            </a:r>
          </a:p>
          <a:p>
            <a:r>
              <a:rPr lang="en-US" dirty="0" err="1"/>
              <a:t>tz_ber_obj</a:t>
            </a:r>
            <a:r>
              <a:rPr lang="en-US" dirty="0"/>
              <a:t> = </a:t>
            </a:r>
            <a:r>
              <a:rPr lang="en-US" dirty="0" err="1"/>
              <a:t>datetime.datetime.strptime</a:t>
            </a:r>
            <a:r>
              <a:rPr lang="en-US" dirty="0"/>
              <a:t>(</a:t>
            </a:r>
            <a:r>
              <a:rPr lang="en-US" dirty="0" err="1"/>
              <a:t>timezone_berlin</a:t>
            </a:r>
            <a:r>
              <a:rPr lang="en-US" dirty="0"/>
              <a:t>, '%Y-%m-%d %H:%M:%S')</a:t>
            </a:r>
          </a:p>
          <a:p>
            <a:r>
              <a:rPr lang="en-US" dirty="0" err="1"/>
              <a:t>timezone_newyork</a:t>
            </a:r>
            <a:r>
              <a:rPr lang="en-US" dirty="0"/>
              <a:t> = </a:t>
            </a:r>
            <a:r>
              <a:rPr lang="en-US" dirty="0" err="1"/>
              <a:t>pytz.timezone</a:t>
            </a:r>
            <a:r>
              <a:rPr lang="en-US" dirty="0"/>
              <a:t>('America/</a:t>
            </a:r>
            <a:r>
              <a:rPr lang="en-US" dirty="0" err="1"/>
              <a:t>New_York</a:t>
            </a:r>
            <a:r>
              <a:rPr lang="en-US" dirty="0"/>
              <a:t>')</a:t>
            </a:r>
          </a:p>
          <a:p>
            <a:r>
              <a:rPr lang="en-US" dirty="0" err="1"/>
              <a:t>timezone_newyork_obj</a:t>
            </a:r>
            <a:r>
              <a:rPr lang="en-US" dirty="0"/>
              <a:t> = </a:t>
            </a:r>
            <a:r>
              <a:rPr lang="en-US" dirty="0" err="1"/>
              <a:t>timezone_newyork.localize</a:t>
            </a:r>
            <a:r>
              <a:rPr lang="en-US" dirty="0"/>
              <a:t>(</a:t>
            </a:r>
            <a:r>
              <a:rPr lang="en-US" dirty="0" err="1"/>
              <a:t>tz_ber_obj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timezone_newyork_obj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timezone_newyork_obj.tzinfo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228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45" y="622712"/>
            <a:ext cx="8562158" cy="5265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096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Форматирование и перевод в строку</a:t>
            </a:r>
            <a:endParaRPr lang="en-US" sz="40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99115" y="1477963"/>
            <a:ext cx="3324542" cy="4440238"/>
          </a:xfrm>
        </p:spPr>
        <p:txBody>
          <a:bodyPr/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year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month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day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weekday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hour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minute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second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6217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import datetime</a:t>
            </a:r>
            <a:endParaRPr lang="ru-RU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#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Получение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дня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от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даты</a:t>
            </a:r>
            <a:endParaRPr lang="en-US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 =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datetime.date.today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()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print(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date.day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)</a:t>
            </a:r>
            <a:endParaRPr lang="ru-RU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date_time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=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datetime.datetime.now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()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#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Получение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часа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суток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от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времени</a:t>
            </a:r>
            <a:endParaRPr lang="en-US" sz="24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print(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date_time.hour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half" idx="2"/>
          </p:nvPr>
        </p:nvSpPr>
        <p:spPr>
          <a:xfrm>
            <a:off x="4862170" y="5637032"/>
            <a:ext cx="5540374" cy="5623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83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411162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Метод </a:t>
            </a:r>
            <a:r>
              <a:rPr lang="ru-RU" sz="3600" dirty="0" err="1"/>
              <a:t>strftime</a:t>
            </a:r>
            <a:r>
              <a:rPr lang="ru-RU" sz="3600" dirty="0"/>
              <a:t>, форматирует даты в нужном формате в строку.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r>
              <a:rPr lang="en-US" dirty="0"/>
              <a:t>date = </a:t>
            </a:r>
            <a:r>
              <a:rPr lang="en-US" dirty="0" err="1"/>
              <a:t>datetime.datetime.today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date.strftime</a:t>
            </a:r>
            <a:r>
              <a:rPr lang="en-US" dirty="0"/>
              <a:t>('%d-%m-%Y %H:%M'))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%d - день месяца с 1 по 31;</a:t>
            </a:r>
          </a:p>
          <a:p>
            <a:r>
              <a:rPr lang="ru-RU" dirty="0"/>
              <a:t>%m - месяц с 1 по 12;</a:t>
            </a:r>
          </a:p>
          <a:p>
            <a:r>
              <a:rPr lang="ru-RU" dirty="0"/>
              <a:t>%Y - год;</a:t>
            </a:r>
          </a:p>
          <a:p>
            <a:r>
              <a:rPr lang="ru-RU" dirty="0"/>
              <a:t>%H - час в формате 0-24;</a:t>
            </a:r>
          </a:p>
          <a:p>
            <a:r>
              <a:rPr lang="ru-RU" dirty="0"/>
              <a:t>%M - минуты;</a:t>
            </a:r>
          </a:p>
          <a:p>
            <a:r>
              <a:rPr lang="ru-RU" dirty="0"/>
              <a:t>%S - секунды.</a:t>
            </a:r>
            <a:endParaRPr lang="en-US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732357" y="4519114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04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55572" y="1566908"/>
            <a:ext cx="5503862" cy="4440238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%c - время и дата;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%x - дата;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%X - время.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571309" y="1566908"/>
            <a:ext cx="5540374" cy="4440238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date =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datetime.datetime.today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date.strftime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('%x'))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5866060" y="3787027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44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411162"/>
            <a:ext cx="11196637" cy="1325563"/>
          </a:xfrm>
        </p:spPr>
        <p:txBody>
          <a:bodyPr>
            <a:noAutofit/>
          </a:bodyPr>
          <a:lstStyle/>
          <a:p>
            <a:r>
              <a:rPr lang="ru-RU" sz="2800" dirty="0"/>
              <a:t>Обратите внимание, что таким способом мы преобразуем объект класса datetime в строку и мы больше не сможем использовать методы по работе с датой (например сравнение):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r>
              <a:rPr lang="en-US" dirty="0"/>
              <a:t>date = </a:t>
            </a:r>
            <a:r>
              <a:rPr lang="en-US" dirty="0" err="1"/>
              <a:t>datetime.datetime.today</a:t>
            </a:r>
            <a:r>
              <a:rPr lang="en-US" dirty="0"/>
              <a:t>()</a:t>
            </a:r>
          </a:p>
          <a:p>
            <a:r>
              <a:rPr lang="en-US" dirty="0" err="1"/>
              <a:t>local_date</a:t>
            </a:r>
            <a:r>
              <a:rPr lang="en-US" dirty="0"/>
              <a:t> = </a:t>
            </a:r>
            <a:r>
              <a:rPr lang="en-US" dirty="0" err="1"/>
              <a:t>date.strftime</a:t>
            </a:r>
            <a:r>
              <a:rPr lang="en-US" dirty="0"/>
              <a:t>('%d-%m-%Y %H:%M')</a:t>
            </a:r>
          </a:p>
          <a:p>
            <a:r>
              <a:rPr lang="en-US" dirty="0"/>
              <a:t>print('</a:t>
            </a:r>
            <a:r>
              <a:rPr lang="ru-RU" dirty="0"/>
              <a:t>Объект класса </a:t>
            </a:r>
            <a:r>
              <a:rPr lang="en-US" dirty="0"/>
              <a:t>datetime: ', type(date))</a:t>
            </a:r>
          </a:p>
          <a:p>
            <a:r>
              <a:rPr lang="en-US" dirty="0"/>
              <a:t>print('</a:t>
            </a:r>
            <a:r>
              <a:rPr lang="ru-RU" dirty="0"/>
              <a:t>Дата преобразованная в строку: ', </a:t>
            </a:r>
            <a:r>
              <a:rPr lang="en-US" dirty="0"/>
              <a:t>type(</a:t>
            </a:r>
            <a:r>
              <a:rPr lang="en-US" dirty="0" err="1"/>
              <a:t>local_date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local_date.day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Мы получим ошибку так как уже работаем со строкой:</a:t>
            </a:r>
          </a:p>
          <a:p>
            <a:r>
              <a:rPr lang="ru-RU" dirty="0" err="1">
                <a:solidFill>
                  <a:srgbClr val="FF0000"/>
                </a:solidFill>
              </a:rPr>
              <a:t>AttributeError</a:t>
            </a:r>
            <a:r>
              <a:rPr lang="ru-RU" dirty="0">
                <a:solidFill>
                  <a:srgbClr val="FF0000"/>
                </a:solidFill>
              </a:rPr>
              <a:t>: '</a:t>
            </a:r>
            <a:r>
              <a:rPr lang="ru-RU" dirty="0" err="1">
                <a:solidFill>
                  <a:srgbClr val="FF0000"/>
                </a:solidFill>
              </a:rPr>
              <a:t>str</a:t>
            </a:r>
            <a:r>
              <a:rPr lang="ru-RU" dirty="0">
                <a:solidFill>
                  <a:srgbClr val="FF0000"/>
                </a:solidFill>
              </a:rPr>
              <a:t>' </a:t>
            </a:r>
            <a:r>
              <a:rPr lang="ru-RU" dirty="0" err="1">
                <a:solidFill>
                  <a:srgbClr val="FF0000"/>
                </a:solidFill>
              </a:rPr>
              <a:t>object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has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no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attribute</a:t>
            </a:r>
            <a:r>
              <a:rPr lang="ru-RU" dirty="0">
                <a:solidFill>
                  <a:srgbClr val="FF0000"/>
                </a:solidFill>
              </a:rPr>
              <a:t> '</a:t>
            </a:r>
            <a:r>
              <a:rPr lang="ru-RU" dirty="0" err="1">
                <a:solidFill>
                  <a:srgbClr val="FF0000"/>
                </a:solidFill>
              </a:rPr>
              <a:t>day</a:t>
            </a:r>
            <a:r>
              <a:rPr lang="ru-RU" dirty="0">
                <a:solidFill>
                  <a:srgbClr val="FF0000"/>
                </a:solidFill>
              </a:rPr>
              <a:t>'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6172200" y="4440736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00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Получения дня недели и название месяца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0 - Monday (</a:t>
            </a:r>
            <a:r>
              <a:rPr lang="ru-RU" dirty="0"/>
              <a:t>Понедельник);</a:t>
            </a:r>
          </a:p>
          <a:p>
            <a:r>
              <a:rPr lang="ru-RU" dirty="0"/>
              <a:t>1 - </a:t>
            </a:r>
            <a:r>
              <a:rPr lang="en-US" dirty="0"/>
              <a:t>Tuesday (</a:t>
            </a:r>
            <a:r>
              <a:rPr lang="ru-RU" dirty="0"/>
              <a:t>Вторник);</a:t>
            </a:r>
          </a:p>
          <a:p>
            <a:r>
              <a:rPr lang="ru-RU" dirty="0"/>
              <a:t>2 - </a:t>
            </a:r>
            <a:r>
              <a:rPr lang="en-US" dirty="0"/>
              <a:t>Wednesday (</a:t>
            </a:r>
            <a:r>
              <a:rPr lang="ru-RU" dirty="0"/>
              <a:t>Среда);</a:t>
            </a:r>
          </a:p>
          <a:p>
            <a:r>
              <a:rPr lang="ru-RU" dirty="0"/>
              <a:t>3 - </a:t>
            </a:r>
            <a:r>
              <a:rPr lang="en-US" dirty="0"/>
              <a:t>Thursday (</a:t>
            </a:r>
            <a:r>
              <a:rPr lang="ru-RU" dirty="0"/>
              <a:t>Четверг);</a:t>
            </a:r>
          </a:p>
          <a:p>
            <a:r>
              <a:rPr lang="ru-RU" dirty="0"/>
              <a:t>4 - </a:t>
            </a:r>
            <a:r>
              <a:rPr lang="en-US" dirty="0"/>
              <a:t>Friday (</a:t>
            </a:r>
            <a:r>
              <a:rPr lang="ru-RU" dirty="0"/>
              <a:t>Пятница);</a:t>
            </a:r>
          </a:p>
          <a:p>
            <a:r>
              <a:rPr lang="ru-RU" dirty="0"/>
              <a:t>5 - </a:t>
            </a:r>
            <a:r>
              <a:rPr lang="en-US" dirty="0"/>
              <a:t>Saturday (</a:t>
            </a:r>
            <a:r>
              <a:rPr lang="ru-RU" dirty="0"/>
              <a:t>Суббота);</a:t>
            </a:r>
          </a:p>
          <a:p>
            <a:r>
              <a:rPr lang="ru-RU" dirty="0"/>
              <a:t>6 - </a:t>
            </a:r>
            <a:r>
              <a:rPr lang="en-US" dirty="0"/>
              <a:t>Sunday (</a:t>
            </a:r>
            <a:r>
              <a:rPr lang="ru-RU" dirty="0"/>
              <a:t>Воскресенье).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date = </a:t>
            </a:r>
            <a:r>
              <a:rPr lang="en-US" dirty="0" err="1"/>
              <a:t>datetime.datetime.today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date.weekday</a:t>
            </a:r>
            <a:r>
              <a:rPr lang="en-US" dirty="0"/>
              <a:t>())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6172200" y="3675675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3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87" y="622712"/>
            <a:ext cx="8562158" cy="5265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2670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Получить название: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 =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datetime.datetime.today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()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print(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date.strftime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('%A'))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print(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date.strftime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('%a'))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14255" y="1477963"/>
            <a:ext cx="5540374" cy="444023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Где:</a:t>
            </a:r>
          </a:p>
          <a:p>
            <a:endParaRPr lang="ru-RU" b="1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%A - полное название дня недели;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%a - сокращенное название дня недели;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%s - представление в виде числа.</a:t>
            </a:r>
          </a:p>
          <a:p>
            <a:endParaRPr lang="ru-RU" b="1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Такой же принцип по работе с месяцами, где:</a:t>
            </a:r>
          </a:p>
          <a:p>
            <a:endParaRPr lang="ru-RU" b="1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%B -  полное название месяца;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%b - сокращенное название месяца;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%m - месяц в виде числа.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 </a:t>
            </a:r>
            <a:endParaRPr lang="en-US" b="1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270133" y="3733251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30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Создание объекта даты и времени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date = datetime.date(2019, 1, 13)</a:t>
            </a:r>
          </a:p>
          <a:p>
            <a:r>
              <a:rPr lang="en-US" dirty="0"/>
              <a:t>print(date, type(date))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84953" y="1736725"/>
            <a:ext cx="5540374" cy="4440238"/>
          </a:xfrm>
        </p:spPr>
        <p:txBody>
          <a:bodyPr/>
          <a:lstStyle/>
          <a:p>
            <a:r>
              <a:rPr lang="en-US" dirty="0" err="1"/>
              <a:t>date_time</a:t>
            </a:r>
            <a:r>
              <a:rPr lang="en-US" dirty="0"/>
              <a:t> = datetime.datetime(year = 2019,</a:t>
            </a:r>
          </a:p>
          <a:p>
            <a:r>
              <a:rPr lang="en-US" dirty="0"/>
              <a:t>                         month = 2,</a:t>
            </a:r>
          </a:p>
          <a:p>
            <a:r>
              <a:rPr lang="en-US" dirty="0"/>
              <a:t>                         day = 4,</a:t>
            </a:r>
          </a:p>
          <a:p>
            <a:r>
              <a:rPr lang="en-US" dirty="0"/>
              <a:t>                         hour = 7,</a:t>
            </a:r>
          </a:p>
          <a:p>
            <a:r>
              <a:rPr lang="en-US" dirty="0"/>
              <a:t>                         minute = 9,</a:t>
            </a:r>
          </a:p>
          <a:p>
            <a:r>
              <a:rPr lang="en-US" dirty="0"/>
              <a:t>                         second = 13 )</a:t>
            </a:r>
          </a:p>
          <a:p>
            <a:r>
              <a:rPr lang="en-US" dirty="0"/>
              <a:t>print(</a:t>
            </a:r>
            <a:r>
              <a:rPr lang="en-US" dirty="0" err="1"/>
              <a:t>date_time</a:t>
            </a:r>
            <a:r>
              <a:rPr lang="en-US" dirty="0"/>
              <a:t>, type(</a:t>
            </a:r>
            <a:r>
              <a:rPr lang="en-US" dirty="0" err="1"/>
              <a:t>date_time</a:t>
            </a:r>
            <a:r>
              <a:rPr lang="en-US" dirty="0"/>
              <a:t>))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0" y="3675675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23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1015" y="652506"/>
            <a:ext cx="5503862" cy="5839733"/>
          </a:xfrm>
        </p:spPr>
        <p:txBody>
          <a:bodyPr>
            <a:normAutofit lnSpcReduction="10000"/>
          </a:bodyPr>
          <a:lstStyle/>
          <a:p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date_time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= datetime.datetime(year = 2019,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    month = 2,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    day = 4,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    second = 13 )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# </a:t>
            </a: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Получаем только время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time =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date_time.strftime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('%X')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print(time, type(time))</a:t>
            </a:r>
          </a:p>
          <a:p>
            <a:endParaRPr lang="en-US" sz="1800" b="1" dirty="0">
              <a:solidFill>
                <a:schemeClr val="accent1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date = datetime.date(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year = 2018,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month = 5,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day = 3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                     )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# </a:t>
            </a: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Получаем только год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year =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date.year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print(year, type(year))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80611" y="652506"/>
            <a:ext cx="5540374" cy="5839733"/>
          </a:xfrm>
        </p:spPr>
        <p:txBody>
          <a:bodyPr>
            <a:normAutofit lnSpcReduction="10000"/>
          </a:bodyPr>
          <a:lstStyle/>
          <a:p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Если вы не укажете год, месяц или день, то получите ошибку т.к. они по умолчанию равны 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None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:</a:t>
            </a:r>
          </a:p>
          <a:p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TypeError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: 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Required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argument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 '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year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' (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pos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 1) 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not</a:t>
            </a:r>
            <a:r>
              <a:rPr lang="ru-RU" sz="2400" b="1" dirty="0">
                <a:solidFill>
                  <a:srgbClr val="FF0000"/>
                </a:solidFill>
                <a:cs typeface="Segoe UI Light" panose="020B0502040204020203" pitchFamily="34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cs typeface="Segoe UI Light" panose="020B0502040204020203" pitchFamily="34" charset="0"/>
              </a:rPr>
              <a:t>found</a:t>
            </a:r>
            <a:endParaRPr lang="ru-RU" sz="2400" b="1" dirty="0">
              <a:solidFill>
                <a:srgbClr val="FF0000"/>
              </a:solidFill>
              <a:cs typeface="Segoe UI Light" panose="020B0502040204020203" pitchFamily="34" charset="0"/>
            </a:endParaRPr>
          </a:p>
          <a:p>
            <a:endParaRPr lang="en-US" sz="2400" b="1" dirty="0">
              <a:solidFill>
                <a:srgbClr val="FF0000"/>
              </a:solidFill>
              <a:cs typeface="Segoe UI Light" panose="020B0502040204020203" pitchFamily="34" charset="0"/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6114255" y="2559685"/>
            <a:ext cx="5540374" cy="56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25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89" y="792637"/>
            <a:ext cx="11196637" cy="1325563"/>
          </a:xfrm>
        </p:spPr>
        <p:txBody>
          <a:bodyPr>
            <a:normAutofit/>
          </a:bodyPr>
          <a:lstStyle/>
          <a:p>
            <a:r>
              <a:rPr lang="kk-KZ" sz="3200" dirty="0"/>
              <a:t>Е</a:t>
            </a:r>
            <a:r>
              <a:rPr lang="ru-RU" sz="3200" dirty="0" err="1"/>
              <a:t>сть</a:t>
            </a:r>
            <a:r>
              <a:rPr lang="ru-RU" sz="3200" dirty="0"/>
              <a:t> отдельный класс для создания времени </a:t>
            </a:r>
            <a:r>
              <a:rPr lang="ru-RU" sz="3200" dirty="0" err="1"/>
              <a:t>time</a:t>
            </a:r>
            <a:r>
              <a:rPr lang="ru-RU" sz="3200" dirty="0"/>
              <a:t>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50046" y="2265362"/>
            <a:ext cx="5503862" cy="4440238"/>
          </a:xfrm>
        </p:spPr>
        <p:txBody>
          <a:bodyPr/>
          <a:lstStyle/>
          <a:p>
            <a:r>
              <a:rPr lang="en-US" dirty="0"/>
              <a:t>time = </a:t>
            </a:r>
            <a:r>
              <a:rPr lang="en-US" dirty="0" err="1"/>
              <a:t>datetime.time</a:t>
            </a:r>
            <a:r>
              <a:rPr lang="en-US" dirty="0"/>
              <a:t>(12, 33, second=33, microsecond=122)</a:t>
            </a:r>
          </a:p>
          <a:p>
            <a:r>
              <a:rPr lang="en-US" dirty="0"/>
              <a:t>print(time, type(time))</a:t>
            </a:r>
          </a:p>
          <a:p>
            <a:r>
              <a:rPr lang="en-US" dirty="0"/>
              <a:t>print(</a:t>
            </a:r>
            <a:r>
              <a:rPr lang="en-US" dirty="0" err="1"/>
              <a:t>time.hour</a:t>
            </a:r>
            <a:r>
              <a:rPr lang="en-US" dirty="0"/>
              <a:t>)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half" idx="2"/>
          </p:nvPr>
        </p:nvSpPr>
        <p:spPr>
          <a:xfrm>
            <a:off x="6114255" y="2559685"/>
            <a:ext cx="5540374" cy="5623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45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992" y="67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Создание из строк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85215" y="1754310"/>
            <a:ext cx="5503862" cy="4440238"/>
          </a:xfrm>
        </p:spPr>
        <p:txBody>
          <a:bodyPr/>
          <a:lstStyle/>
          <a:p>
            <a:r>
              <a:rPr lang="en-US" dirty="0" err="1"/>
              <a:t>date_string</a:t>
            </a:r>
            <a:r>
              <a:rPr lang="en-US" dirty="0"/>
              <a:t> = '21 September. 1999'</a:t>
            </a:r>
          </a:p>
          <a:p>
            <a:r>
              <a:rPr lang="en-US" dirty="0" err="1"/>
              <a:t>date_object</a:t>
            </a:r>
            <a:r>
              <a:rPr lang="en-US" dirty="0"/>
              <a:t> = </a:t>
            </a:r>
            <a:r>
              <a:rPr lang="en-US" dirty="0" err="1"/>
              <a:t>datetime.strptime</a:t>
            </a:r>
            <a:r>
              <a:rPr lang="en-US" dirty="0"/>
              <a:t>(</a:t>
            </a:r>
            <a:r>
              <a:rPr lang="en-US" dirty="0" err="1"/>
              <a:t>date_string</a:t>
            </a:r>
            <a:r>
              <a:rPr lang="en-US" dirty="0"/>
              <a:t>, '%d %B. %Y')</a:t>
            </a:r>
          </a:p>
          <a:p>
            <a:r>
              <a:rPr lang="en-US" dirty="0"/>
              <a:t>print(</a:t>
            </a:r>
            <a:r>
              <a:rPr lang="en-US" dirty="0" err="1"/>
              <a:t>date_object</a:t>
            </a:r>
            <a:r>
              <a:rPr lang="en-US" dirty="0"/>
              <a:t>, type(</a:t>
            </a:r>
            <a:r>
              <a:rPr lang="en-US" dirty="0" err="1"/>
              <a:t>date_object</a:t>
            </a:r>
            <a:r>
              <a:rPr lang="en-US" dirty="0"/>
              <a:t>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14255" y="2559685"/>
            <a:ext cx="5540374" cy="5623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03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Продолжительность времени с </a:t>
            </a:r>
            <a:r>
              <a:rPr lang="en-US" sz="4000" dirty="0" err="1"/>
              <a:t>timedelta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0393" y="2729502"/>
            <a:ext cx="5503862" cy="1777184"/>
          </a:xfrm>
        </p:spPr>
        <p:txBody>
          <a:bodyPr/>
          <a:lstStyle/>
          <a:p>
            <a:r>
              <a:rPr lang="en-US" dirty="0" err="1"/>
              <a:t>duration_time</a:t>
            </a:r>
            <a:r>
              <a:rPr lang="en-US" dirty="0"/>
              <a:t> = datetime.timedelta(days = 12, seconds = 33) print(</a:t>
            </a:r>
            <a:r>
              <a:rPr lang="en-US" dirty="0" err="1"/>
              <a:t>duration_time</a:t>
            </a:r>
            <a:r>
              <a:rPr lang="en-US" dirty="0"/>
              <a:t>, type(</a:t>
            </a:r>
            <a:r>
              <a:rPr lang="en-US" dirty="0" err="1"/>
              <a:t>duration_time</a:t>
            </a:r>
            <a:r>
              <a:rPr lang="en-US" dirty="0"/>
              <a:t>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/>
              <a:t>timedelta</a:t>
            </a:r>
            <a:r>
              <a:rPr lang="ru-RU" dirty="0"/>
              <a:t> - это класс с помощью которого можно установить не дату, как в примерах выше, а продолжительность. </a:t>
            </a:r>
          </a:p>
          <a:p>
            <a:r>
              <a:rPr lang="ru-RU" dirty="0"/>
              <a:t>Так мы создадим объект с 12 днями и 33 секундами: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38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046" y="632435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50046" y="1736725"/>
            <a:ext cx="5503862" cy="4440238"/>
          </a:xfrm>
        </p:spPr>
        <p:txBody>
          <a:bodyPr/>
          <a:lstStyle/>
          <a:p>
            <a:r>
              <a:rPr lang="ru-RU" dirty="0"/>
              <a:t>Все атрибуты, которые мы можем указывать для этого класса:</a:t>
            </a:r>
          </a:p>
          <a:p>
            <a:r>
              <a:rPr lang="en-US" dirty="0"/>
              <a:t>days</a:t>
            </a:r>
          </a:p>
          <a:p>
            <a:r>
              <a:rPr lang="en-US" dirty="0"/>
              <a:t>seconds</a:t>
            </a:r>
          </a:p>
          <a:p>
            <a:r>
              <a:rPr lang="en-US" dirty="0"/>
              <a:t>microseconds</a:t>
            </a:r>
          </a:p>
          <a:p>
            <a:r>
              <a:rPr lang="en-US" dirty="0"/>
              <a:t>milliseconds</a:t>
            </a:r>
          </a:p>
          <a:p>
            <a:r>
              <a:rPr lang="en-US" dirty="0"/>
              <a:t>minutes</a:t>
            </a:r>
          </a:p>
          <a:p>
            <a:r>
              <a:rPr lang="en-US" dirty="0"/>
              <a:t>hours</a:t>
            </a:r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51626" y="1785327"/>
            <a:ext cx="5540374" cy="4440238"/>
          </a:xfrm>
        </p:spPr>
        <p:txBody>
          <a:bodyPr/>
          <a:lstStyle/>
          <a:p>
            <a:r>
              <a:rPr lang="en-US" dirty="0" err="1"/>
              <a:t>duration_time</a:t>
            </a:r>
            <a:r>
              <a:rPr lang="en-US" dirty="0"/>
              <a:t> = datetime.timedelta(minutes = 1, seconds = 10)</a:t>
            </a:r>
          </a:p>
          <a:p>
            <a:r>
              <a:rPr lang="en-US" dirty="0"/>
              <a:t># </a:t>
            </a:r>
            <a:r>
              <a:rPr lang="ru-RU" dirty="0"/>
              <a:t>Преобразуем в секунды</a:t>
            </a:r>
          </a:p>
          <a:p>
            <a:r>
              <a:rPr lang="en-US" dirty="0"/>
              <a:t>seconds = </a:t>
            </a:r>
            <a:r>
              <a:rPr lang="en-US" dirty="0" err="1"/>
              <a:t>duration_time.total_seconds</a:t>
            </a:r>
            <a:r>
              <a:rPr lang="en-US" dirty="0"/>
              <a:t>()</a:t>
            </a:r>
          </a:p>
          <a:p>
            <a:r>
              <a:rPr lang="en-US" dirty="0"/>
              <a:t>print(seconds, type(seconds))</a:t>
            </a:r>
          </a:p>
        </p:txBody>
      </p:sp>
    </p:spTree>
    <p:extLst>
      <p:ext uri="{BB962C8B-B14F-4D97-AF65-F5344CB8AC3E}">
        <p14:creationId xmlns:p14="http://schemas.microsoft.com/office/powerpoint/2010/main" val="2717013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датами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85215" y="1631217"/>
            <a:ext cx="5503862" cy="44402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date_now</a:t>
            </a:r>
            <a:r>
              <a:rPr lang="en-US" dirty="0"/>
              <a:t> =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r>
              <a:rPr lang="en-US" dirty="0" err="1"/>
              <a:t>date_tomorrow</a:t>
            </a:r>
            <a:r>
              <a:rPr lang="en-US" dirty="0"/>
              <a:t> = datetime.datetime(2019, 12, 29)</a:t>
            </a:r>
          </a:p>
          <a:p>
            <a:r>
              <a:rPr lang="en-US" dirty="0"/>
              <a:t># </a:t>
            </a:r>
            <a:r>
              <a:rPr lang="ru-RU" dirty="0"/>
              <a:t>Вычисляем разницу между датами</a:t>
            </a:r>
          </a:p>
          <a:p>
            <a:r>
              <a:rPr lang="en-US" dirty="0"/>
              <a:t>difference = </a:t>
            </a:r>
            <a:r>
              <a:rPr lang="en-US" dirty="0" err="1"/>
              <a:t>date_tomorrow</a:t>
            </a:r>
            <a:r>
              <a:rPr lang="en-US" dirty="0"/>
              <a:t> - </a:t>
            </a:r>
            <a:r>
              <a:rPr lang="en-US" dirty="0" err="1"/>
              <a:t>date_now</a:t>
            </a:r>
            <a:endParaRPr lang="en-US" dirty="0"/>
          </a:p>
          <a:p>
            <a:r>
              <a:rPr lang="en-US" dirty="0"/>
              <a:t>print(difference, type(difference))</a:t>
            </a:r>
          </a:p>
          <a:p>
            <a:r>
              <a:rPr lang="en-US" dirty="0"/>
              <a:t>print('</a:t>
            </a:r>
            <a:r>
              <a:rPr lang="ru-RU" dirty="0"/>
              <a:t>Разница только в днях: ', </a:t>
            </a:r>
            <a:r>
              <a:rPr lang="en-US" dirty="0" err="1"/>
              <a:t>difference.days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3892" y="2860131"/>
            <a:ext cx="5540374" cy="1424486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25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Изменение объектов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2461" y="1771895"/>
            <a:ext cx="5503862" cy="4440238"/>
          </a:xfrm>
        </p:spPr>
        <p:txBody>
          <a:bodyPr>
            <a:normAutofit/>
          </a:bodyPr>
          <a:lstStyle/>
          <a:p>
            <a:r>
              <a:rPr lang="en-US" dirty="0" err="1"/>
              <a:t>duration_hours</a:t>
            </a:r>
            <a:r>
              <a:rPr lang="en-US" dirty="0"/>
              <a:t> = datetime.timedelta(hours = 1)</a:t>
            </a:r>
          </a:p>
          <a:p>
            <a:r>
              <a:rPr lang="en-US" dirty="0" err="1"/>
              <a:t>duration_minutes</a:t>
            </a:r>
            <a:r>
              <a:rPr lang="en-US" dirty="0"/>
              <a:t> = datetime.timedelta(minutes = 10)</a:t>
            </a:r>
          </a:p>
          <a:p>
            <a:r>
              <a:rPr lang="en-US" dirty="0"/>
              <a:t>result = </a:t>
            </a:r>
            <a:r>
              <a:rPr lang="en-US" dirty="0" err="1"/>
              <a:t>duration_hours</a:t>
            </a:r>
            <a:r>
              <a:rPr lang="en-US" dirty="0"/>
              <a:t> + </a:t>
            </a:r>
            <a:r>
              <a:rPr lang="en-US" dirty="0" err="1"/>
              <a:t>duration_minutes</a:t>
            </a:r>
            <a:endParaRPr lang="en-US" dirty="0"/>
          </a:p>
          <a:p>
            <a:r>
              <a:rPr lang="en-US" dirty="0"/>
              <a:t>print(result, type(result))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half" idx="2"/>
          </p:nvPr>
        </p:nvSpPr>
        <p:spPr>
          <a:xfrm>
            <a:off x="6172200" y="2860131"/>
            <a:ext cx="5540374" cy="142448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83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881" y="681037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dirty="0"/>
              <a:t>С помощью </a:t>
            </a:r>
            <a:r>
              <a:rPr lang="ru-RU" sz="3200" dirty="0" err="1"/>
              <a:t>timedelta</a:t>
            </a:r>
            <a:r>
              <a:rPr lang="ru-RU" sz="3200" dirty="0"/>
              <a:t> изменяется и дата. Пример ниже изменяет текущую дату прибавляя к ней 1 день и 1 час: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67630" y="2064498"/>
            <a:ext cx="5503862" cy="4440238"/>
          </a:xfrm>
        </p:spPr>
        <p:txBody>
          <a:bodyPr>
            <a:normAutofit/>
          </a:bodyPr>
          <a:lstStyle/>
          <a:p>
            <a:r>
              <a:rPr lang="en-US" dirty="0" err="1"/>
              <a:t>date_now</a:t>
            </a:r>
            <a:r>
              <a:rPr lang="en-US" dirty="0"/>
              <a:t> =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r>
              <a:rPr lang="en-US" dirty="0" err="1"/>
              <a:t>duration_minutes</a:t>
            </a:r>
            <a:r>
              <a:rPr lang="en-US" dirty="0"/>
              <a:t> = datetime.timedelta(days=1, minutes=10)</a:t>
            </a:r>
          </a:p>
          <a:p>
            <a:r>
              <a:rPr lang="en-US" dirty="0"/>
              <a:t>result = </a:t>
            </a:r>
            <a:r>
              <a:rPr lang="en-US" dirty="0" err="1"/>
              <a:t>date_now</a:t>
            </a:r>
            <a:r>
              <a:rPr lang="en-US" dirty="0"/>
              <a:t> + </a:t>
            </a:r>
            <a:r>
              <a:rPr lang="en-US" dirty="0" err="1"/>
              <a:t>duration_minutes</a:t>
            </a:r>
            <a:endParaRPr lang="en-US" dirty="0"/>
          </a:p>
          <a:p>
            <a:r>
              <a:rPr lang="en-US" dirty="0"/>
              <a:t>print(result, type(result))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half" idx="2"/>
          </p:nvPr>
        </p:nvSpPr>
        <p:spPr>
          <a:xfrm>
            <a:off x="6172200" y="2860131"/>
            <a:ext cx="5540374" cy="142448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выведет эта программа?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0159" y="2551837"/>
            <a:ext cx="92437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Модуль </a:t>
            </a:r>
            <a:r>
              <a:rPr lang="ru-RU" sz="3600" dirty="0" err="1">
                <a:solidFill>
                  <a:schemeClr val="bg1"/>
                </a:solidFill>
              </a:rPr>
              <a:t>datetime</a:t>
            </a:r>
            <a:r>
              <a:rPr lang="ru-RU" sz="3600" dirty="0">
                <a:solidFill>
                  <a:schemeClr val="bg1"/>
                </a:solidFill>
              </a:rPr>
              <a:t> предоставляет классы для обработки времени и даты разными способами.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46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Segoe UI Light" panose="020B0502040204020203" pitchFamily="34" charset="0"/>
              </a:rPr>
              <a:t>Сравнение и условия</a:t>
            </a:r>
            <a:endParaRPr lang="en-US" sz="4000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37968" y="1750158"/>
            <a:ext cx="5503862" cy="4440238"/>
          </a:xfrm>
        </p:spPr>
        <p:txBody>
          <a:bodyPr/>
          <a:lstStyle/>
          <a:p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date_one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= datetime.datetime(2017,12,1)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date_two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= datetime.datetime(2017,12,2) if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date_two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&gt;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date_one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print('{0}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больше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чем {1}'.format(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date_two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date_one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В следующем примере идет сравнение двух дат с разницей в день.</a:t>
            </a:r>
          </a:p>
          <a:p>
            <a:pPr algn="ctr"/>
            <a:endParaRPr lang="ru-RU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pPr algn="ctr"/>
            <a:endParaRPr lang="en-US" b="1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4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873369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+mn-lt"/>
                <a:cs typeface="Segoe UI Light" panose="020B0502040204020203" pitchFamily="34" charset="0"/>
              </a:rPr>
              <a:t>Что выведет это программа?</a:t>
            </a:r>
            <a:endParaRPr lang="en-US" sz="3200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92138" y="1965325"/>
            <a:ext cx="5503862" cy="4440238"/>
          </a:xfrm>
        </p:spPr>
        <p:txBody>
          <a:bodyPr/>
          <a:lstStyle/>
          <a:p>
            <a:r>
              <a:rPr lang="en-US" dirty="0" err="1">
                <a:cs typeface="Segoe UI Light" panose="020B0502040204020203" pitchFamily="34" charset="0"/>
              </a:rPr>
              <a:t>date_one</a:t>
            </a:r>
            <a:r>
              <a:rPr lang="en-US" dirty="0">
                <a:cs typeface="Segoe UI Light" panose="020B0502040204020203" pitchFamily="34" charset="0"/>
              </a:rPr>
              <a:t> = datetime.datetime(2017,12,1)</a:t>
            </a:r>
          </a:p>
          <a:p>
            <a:r>
              <a:rPr lang="en-US" dirty="0" err="1">
                <a:cs typeface="Segoe UI Light" panose="020B0502040204020203" pitchFamily="34" charset="0"/>
              </a:rPr>
              <a:t>date_two</a:t>
            </a:r>
            <a:r>
              <a:rPr lang="en-US" dirty="0">
                <a:cs typeface="Segoe UI Light" panose="020B0502040204020203" pitchFamily="34" charset="0"/>
              </a:rPr>
              <a:t> = datetime.datetime(2017,12,2)</a:t>
            </a:r>
          </a:p>
          <a:p>
            <a:r>
              <a:rPr lang="en-US" dirty="0">
                <a:cs typeface="Segoe UI Light" panose="020B0502040204020203" pitchFamily="34" charset="0"/>
              </a:rPr>
              <a:t>if </a:t>
            </a:r>
            <a:r>
              <a:rPr lang="en-US" dirty="0" err="1">
                <a:cs typeface="Segoe UI Light" panose="020B0502040204020203" pitchFamily="34" charset="0"/>
              </a:rPr>
              <a:t>date_two.year</a:t>
            </a:r>
            <a:r>
              <a:rPr lang="en-US" dirty="0">
                <a:cs typeface="Segoe UI Light" panose="020B0502040204020203" pitchFamily="34" charset="0"/>
              </a:rPr>
              <a:t> == </a:t>
            </a:r>
            <a:r>
              <a:rPr lang="en-US" dirty="0" err="1">
                <a:cs typeface="Segoe UI Light" panose="020B0502040204020203" pitchFamily="34" charset="0"/>
              </a:rPr>
              <a:t>date_one.year</a:t>
            </a:r>
            <a:r>
              <a:rPr lang="en-US" dirty="0">
                <a:cs typeface="Segoe UI Light" panose="020B0502040204020203" pitchFamily="34" charset="0"/>
              </a:rPr>
              <a:t>:</a:t>
            </a:r>
          </a:p>
          <a:p>
            <a:r>
              <a:rPr lang="en-US" dirty="0">
                <a:cs typeface="Segoe UI Light" panose="020B0502040204020203" pitchFamily="34" charset="0"/>
              </a:rPr>
              <a:t>    print('</a:t>
            </a:r>
            <a:r>
              <a:rPr lang="ru-RU" dirty="0">
                <a:cs typeface="Segoe UI Light" panose="020B0502040204020203" pitchFamily="34" charset="0"/>
              </a:rPr>
              <a:t>Год одинаковый. Тип данных: ', </a:t>
            </a:r>
            <a:r>
              <a:rPr lang="en-US" dirty="0">
                <a:cs typeface="Segoe UI Light" panose="020B0502040204020203" pitchFamily="34" charset="0"/>
              </a:rPr>
              <a:t>type(</a:t>
            </a:r>
            <a:r>
              <a:rPr lang="en-US" dirty="0" err="1">
                <a:cs typeface="Segoe UI Light" panose="020B0502040204020203" pitchFamily="34" charset="0"/>
              </a:rPr>
              <a:t>date_two.year</a:t>
            </a:r>
            <a:r>
              <a:rPr lang="en-US" dirty="0">
                <a:cs typeface="Segoe UI Light" panose="020B0502040204020203" pitchFamily="34" charset="0"/>
              </a:rPr>
              <a:t>))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00800" y="1965325"/>
            <a:ext cx="5540374" cy="4440238"/>
          </a:xfrm>
        </p:spPr>
        <p:txBody>
          <a:bodyPr/>
          <a:lstStyle/>
          <a:p>
            <a:r>
              <a:rPr lang="ru-RU" dirty="0">
                <a:cs typeface="Segoe UI Light" panose="020B0502040204020203" pitchFamily="34" charset="0"/>
              </a:rPr>
              <a:t>При этом стоит проверять, что объекты относятся к классу datetime, а не являются строками. В следующем примере мы сравниваем года, но они уже относятся к численным.</a:t>
            </a:r>
            <a:endParaRPr lang="en-U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52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Segoe UI Light" panose="020B0502040204020203" pitchFamily="34" charset="0"/>
              </a:rPr>
              <a:t>Объект </a:t>
            </a:r>
            <a:r>
              <a:rPr lang="ru-RU" sz="4000" dirty="0" err="1">
                <a:latin typeface="+mn-lt"/>
                <a:cs typeface="Segoe UI Light" panose="020B0502040204020203" pitchFamily="34" charset="0"/>
              </a:rPr>
              <a:t>timedelta</a:t>
            </a:r>
            <a:r>
              <a:rPr lang="ru-RU" sz="4000" dirty="0">
                <a:latin typeface="+mn-lt"/>
                <a:cs typeface="Segoe UI Light" panose="020B0502040204020203" pitchFamily="34" charset="0"/>
              </a:rPr>
              <a:t> тоже можно сравнивать:</a:t>
            </a:r>
            <a:endParaRPr lang="en-US" sz="4000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9061" y="1754310"/>
            <a:ext cx="5503862" cy="4440238"/>
          </a:xfrm>
        </p:spPr>
        <p:txBody>
          <a:bodyPr/>
          <a:lstStyle/>
          <a:p>
            <a:r>
              <a:rPr lang="en-US" b="1" dirty="0" err="1">
                <a:cs typeface="Segoe UI Light" panose="020B0502040204020203" pitchFamily="34" charset="0"/>
              </a:rPr>
              <a:t>time_one</a:t>
            </a:r>
            <a:r>
              <a:rPr lang="en-US" b="1" dirty="0">
                <a:cs typeface="Segoe UI Light" panose="020B0502040204020203" pitchFamily="34" charset="0"/>
              </a:rPr>
              <a:t> = datetime.timedelta(seconds=2)</a:t>
            </a:r>
          </a:p>
          <a:p>
            <a:r>
              <a:rPr lang="en-US" b="1" dirty="0" err="1">
                <a:cs typeface="Segoe UI Light" panose="020B0502040204020203" pitchFamily="34" charset="0"/>
              </a:rPr>
              <a:t>time_two</a:t>
            </a:r>
            <a:r>
              <a:rPr lang="en-US" b="1" dirty="0">
                <a:cs typeface="Segoe UI Light" panose="020B0502040204020203" pitchFamily="34" charset="0"/>
              </a:rPr>
              <a:t> = datetime.timedelta(minutes=1)</a:t>
            </a:r>
          </a:p>
          <a:p>
            <a:r>
              <a:rPr lang="en-US" b="1" dirty="0">
                <a:cs typeface="Segoe UI Light" panose="020B0502040204020203" pitchFamily="34" charset="0"/>
              </a:rPr>
              <a:t>if </a:t>
            </a:r>
            <a:r>
              <a:rPr lang="en-US" b="1" dirty="0" err="1">
                <a:cs typeface="Segoe UI Light" panose="020B0502040204020203" pitchFamily="34" charset="0"/>
              </a:rPr>
              <a:t>time_one</a:t>
            </a:r>
            <a:r>
              <a:rPr lang="en-US" b="1" dirty="0">
                <a:cs typeface="Segoe UI Light" panose="020B0502040204020203" pitchFamily="34" charset="0"/>
              </a:rPr>
              <a:t> &lt; </a:t>
            </a:r>
            <a:r>
              <a:rPr lang="en-US" b="1" dirty="0" err="1">
                <a:cs typeface="Segoe UI Light" panose="020B0502040204020203" pitchFamily="34" charset="0"/>
              </a:rPr>
              <a:t>time_two</a:t>
            </a:r>
            <a:r>
              <a:rPr lang="en-US" b="1" dirty="0">
                <a:cs typeface="Segoe UI Light" panose="020B0502040204020203" pitchFamily="34" charset="0"/>
              </a:rPr>
              <a:t>:</a:t>
            </a:r>
          </a:p>
          <a:p>
            <a:r>
              <a:rPr lang="en-US" b="1" dirty="0">
                <a:cs typeface="Segoe UI Light" panose="020B0502040204020203" pitchFamily="34" charset="0"/>
              </a:rPr>
              <a:t>    print('Pass')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2923" y="2889577"/>
            <a:ext cx="5540374" cy="1084852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7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18255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Segoe UI Light" panose="020B0502040204020203" pitchFamily="34" charset="0"/>
              </a:rPr>
              <a:t>Работа с метками (штампами) </a:t>
            </a:r>
            <a:r>
              <a:rPr lang="ru-RU" sz="4000" dirty="0" err="1">
                <a:latin typeface="+mn-lt"/>
                <a:cs typeface="Segoe UI Light" panose="020B0502040204020203" pitchFamily="34" charset="0"/>
              </a:rPr>
              <a:t>timestamp</a:t>
            </a:r>
            <a:endParaRPr lang="en-US" sz="4000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cs typeface="Segoe UI Light" panose="020B0502040204020203" pitchFamily="34" charset="0"/>
              </a:rPr>
              <a:t>timestamp = </a:t>
            </a:r>
            <a:r>
              <a:rPr lang="en-US" b="1" dirty="0" err="1">
                <a:cs typeface="Segoe UI Light" panose="020B0502040204020203" pitchFamily="34" charset="0"/>
              </a:rPr>
              <a:t>date.fromtimestamp</a:t>
            </a:r>
            <a:r>
              <a:rPr lang="en-US" b="1" dirty="0">
                <a:cs typeface="Segoe UI Light" panose="020B0502040204020203" pitchFamily="34" charset="0"/>
              </a:rPr>
              <a:t>(1578238360) print(timestamp)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cs typeface="Segoe UI Light" panose="020B0502040204020203" pitchFamily="34" charset="0"/>
              </a:rPr>
              <a:t>timestamp = </a:t>
            </a:r>
            <a:r>
              <a:rPr lang="en-US" b="1" dirty="0" err="1">
                <a:cs typeface="Segoe UI Light" panose="020B0502040204020203" pitchFamily="34" charset="0"/>
              </a:rPr>
              <a:t>datetime.fromtimestamp</a:t>
            </a:r>
            <a:r>
              <a:rPr lang="en-US" b="1" dirty="0">
                <a:cs typeface="Segoe UI Light" panose="020B0502040204020203" pitchFamily="34" charset="0"/>
              </a:rPr>
              <a:t>(1578238360)</a:t>
            </a:r>
          </a:p>
          <a:p>
            <a:r>
              <a:rPr lang="en-US" b="1" dirty="0">
                <a:cs typeface="Segoe UI Light" panose="020B0502040204020203" pitchFamily="34" charset="0"/>
              </a:rPr>
              <a:t>print(timestamp)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118261" y="5007820"/>
            <a:ext cx="4680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Что выведет эта программа?</a:t>
            </a:r>
            <a:endParaRPr lang="en-US" sz="2800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98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715107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+mn-lt"/>
                <a:cs typeface="Segoe UI Light" panose="020B0502040204020203" pitchFamily="34" charset="0"/>
              </a:rPr>
              <a:t>Для конвертирования в </a:t>
            </a:r>
            <a:r>
              <a:rPr lang="ru-RU" sz="3600" dirty="0" err="1">
                <a:latin typeface="+mn-lt"/>
                <a:cs typeface="Segoe UI Light" panose="020B0502040204020203" pitchFamily="34" charset="0"/>
              </a:rPr>
              <a:t>timestamp</a:t>
            </a:r>
            <a:r>
              <a:rPr lang="ru-RU" sz="3600" dirty="0">
                <a:latin typeface="+mn-lt"/>
                <a:cs typeface="Segoe UI Light" panose="020B0502040204020203" pitchFamily="34" charset="0"/>
              </a:rPr>
              <a:t> используется метод с аналогичным названием:</a:t>
            </a:r>
            <a:endParaRPr lang="en-US" sz="3600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25891" y="2287757"/>
            <a:ext cx="5503862" cy="4440238"/>
          </a:xfrm>
        </p:spPr>
        <p:txBody>
          <a:bodyPr/>
          <a:lstStyle/>
          <a:p>
            <a:r>
              <a:rPr lang="en-US" b="1" dirty="0">
                <a:cs typeface="Segoe UI Light" panose="020B0502040204020203" pitchFamily="34" charset="0"/>
              </a:rPr>
              <a:t>from datetime import datetime</a:t>
            </a:r>
          </a:p>
          <a:p>
            <a:endParaRPr lang="en-US" b="1" dirty="0">
              <a:cs typeface="Segoe UI Light" panose="020B0502040204020203" pitchFamily="34" charset="0"/>
            </a:endParaRPr>
          </a:p>
          <a:p>
            <a:r>
              <a:rPr lang="en-US" b="1" dirty="0" err="1">
                <a:cs typeface="Segoe UI Light" panose="020B0502040204020203" pitchFamily="34" charset="0"/>
              </a:rPr>
              <a:t>date_now</a:t>
            </a:r>
            <a:r>
              <a:rPr lang="en-US" b="1" dirty="0">
                <a:cs typeface="Segoe UI Light" panose="020B0502040204020203" pitchFamily="34" charset="0"/>
              </a:rPr>
              <a:t> = </a:t>
            </a:r>
            <a:r>
              <a:rPr lang="en-US" b="1" dirty="0" err="1">
                <a:cs typeface="Segoe UI Light" panose="020B0502040204020203" pitchFamily="34" charset="0"/>
              </a:rPr>
              <a:t>datetime.now</a:t>
            </a:r>
            <a:r>
              <a:rPr lang="en-US" b="1" dirty="0">
                <a:cs typeface="Segoe UI Light" panose="020B0502040204020203" pitchFamily="34" charset="0"/>
              </a:rPr>
              <a:t>()</a:t>
            </a:r>
          </a:p>
          <a:p>
            <a:r>
              <a:rPr lang="en-US" b="1" dirty="0">
                <a:cs typeface="Segoe UI Light" panose="020B0502040204020203" pitchFamily="34" charset="0"/>
              </a:rPr>
              <a:t>print(</a:t>
            </a:r>
            <a:r>
              <a:rPr lang="en-US" b="1" dirty="0" err="1">
                <a:cs typeface="Segoe UI Light" panose="020B0502040204020203" pitchFamily="34" charset="0"/>
              </a:rPr>
              <a:t>date_now.timestamp</a:t>
            </a:r>
            <a:r>
              <a:rPr lang="en-US" b="1" dirty="0"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19800" y="3043011"/>
            <a:ext cx="5540374" cy="2156006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Что выведет эта программа?</a:t>
            </a:r>
            <a:endParaRPr lang="en-US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40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Ключевые слова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8512" y="1736725"/>
            <a:ext cx="10914062" cy="4440238"/>
          </a:xfrm>
        </p:spPr>
        <p:txBody>
          <a:bodyPr/>
          <a:lstStyle/>
          <a:p>
            <a:r>
              <a:rPr lang="ru-RU" dirty="0" err="1"/>
              <a:t>date</a:t>
            </a:r>
            <a:r>
              <a:rPr lang="ru-RU" dirty="0"/>
              <a:t> — объекты даты</a:t>
            </a:r>
          </a:p>
          <a:p>
            <a:r>
              <a:rPr lang="ru-RU" dirty="0"/>
              <a:t>datetime — объекты даты и времени</a:t>
            </a:r>
          </a:p>
          <a:p>
            <a:r>
              <a:rPr lang="ru-RU" dirty="0" err="1"/>
              <a:t>time</a:t>
            </a:r>
            <a:r>
              <a:rPr lang="ru-RU" dirty="0"/>
              <a:t> — объекты времени</a:t>
            </a:r>
          </a:p>
          <a:p>
            <a:r>
              <a:rPr lang="ru-RU" dirty="0" err="1"/>
              <a:t>timedelta</a:t>
            </a:r>
            <a:r>
              <a:rPr lang="ru-RU" dirty="0"/>
              <a:t> — этот атрибут покрывает интервалы и используется для определения прошлых или будущих событий</a:t>
            </a:r>
          </a:p>
          <a:p>
            <a:r>
              <a:rPr lang="ru-RU" dirty="0" err="1"/>
              <a:t>Tzinfo</a:t>
            </a:r>
            <a:r>
              <a:rPr lang="ru-RU" dirty="0"/>
              <a:t> — этот атрибут отвечает за часовые пояса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3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Модуль </a:t>
            </a:r>
            <a:r>
              <a:rPr lang="en-US" sz="4000" dirty="0"/>
              <a:t>datetime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948199" y="1686849"/>
            <a:ext cx="8667251" cy="4440238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Мы изучим следующие классы модуля: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datetime.date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datetime.timedelta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datetime.datetime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2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получить текущие дату и время?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68338" y="1518892"/>
            <a:ext cx="5503862" cy="4440238"/>
          </a:xfrm>
        </p:spPr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dt_now</a:t>
            </a:r>
            <a:r>
              <a:rPr lang="en-US" dirty="0"/>
              <a:t> =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dt_now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55080" y="1518892"/>
            <a:ext cx="5540374" cy="4440238"/>
          </a:xfrm>
        </p:spPr>
        <p:txBody>
          <a:bodyPr/>
          <a:lstStyle/>
          <a:p>
            <a:r>
              <a:rPr lang="en-US" dirty="0"/>
              <a:t>2020-11-14 15:43:32.249588</a:t>
            </a:r>
          </a:p>
        </p:txBody>
      </p:sp>
    </p:spTree>
    <p:extLst>
      <p:ext uri="{BB962C8B-B14F-4D97-AF65-F5344CB8AC3E}">
        <p14:creationId xmlns:p14="http://schemas.microsoft.com/office/powerpoint/2010/main" val="65323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Получить текущую дату в Python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datetime import date</a:t>
            </a:r>
          </a:p>
          <a:p>
            <a:endParaRPr lang="en-US" dirty="0"/>
          </a:p>
          <a:p>
            <a:r>
              <a:rPr lang="en-US" dirty="0" err="1"/>
              <a:t>current_date</a:t>
            </a:r>
            <a:r>
              <a:rPr lang="en-US" dirty="0"/>
              <a:t> = </a:t>
            </a:r>
            <a:r>
              <a:rPr lang="en-US" dirty="0" err="1"/>
              <a:t>date.today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current_date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2020-11-14</a:t>
            </a:r>
          </a:p>
        </p:txBody>
      </p:sp>
    </p:spTree>
    <p:extLst>
      <p:ext uri="{BB962C8B-B14F-4D97-AF65-F5344CB8AC3E}">
        <p14:creationId xmlns:p14="http://schemas.microsoft.com/office/powerpoint/2010/main" val="128319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Получить текущее время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current_date_time</a:t>
            </a:r>
            <a:r>
              <a:rPr lang="en-US" dirty="0"/>
              <a:t> =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r>
              <a:rPr lang="en-US" dirty="0" err="1"/>
              <a:t>current_time</a:t>
            </a:r>
            <a:r>
              <a:rPr lang="en-US" dirty="0"/>
              <a:t> = </a:t>
            </a:r>
            <a:r>
              <a:rPr lang="en-US" dirty="0" err="1"/>
              <a:t>current_date_time.time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current_time</a:t>
            </a:r>
            <a:r>
              <a:rPr lang="en-US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15:51:05.627643</a:t>
            </a:r>
          </a:p>
        </p:txBody>
      </p:sp>
    </p:spTree>
    <p:extLst>
      <p:ext uri="{BB962C8B-B14F-4D97-AF65-F5344CB8AC3E}">
        <p14:creationId xmlns:p14="http://schemas.microsoft.com/office/powerpoint/2010/main" val="1708081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60</TotalTime>
  <Words>2514</Words>
  <Application>Microsoft Office PowerPoint</Application>
  <PresentationFormat>Широкоэкранный</PresentationFormat>
  <Paragraphs>324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Helvetica Light</vt:lpstr>
      <vt:lpstr>Lucida Console</vt:lpstr>
      <vt:lpstr>Segoe UI Light</vt:lpstr>
      <vt:lpstr>Wingdings</vt:lpstr>
      <vt:lpstr>Тема Office</vt:lpstr>
      <vt:lpstr>Работа с датой и временем</vt:lpstr>
      <vt:lpstr>Закрепление ранее изученного материала</vt:lpstr>
      <vt:lpstr>Презентация PowerPoint</vt:lpstr>
      <vt:lpstr>Презентация PowerPoint</vt:lpstr>
      <vt:lpstr>Ключевые слова</vt:lpstr>
      <vt:lpstr>Модуль datetime</vt:lpstr>
      <vt:lpstr>Как получить текущие дату и время?</vt:lpstr>
      <vt:lpstr>Получить текущую дату в Python</vt:lpstr>
      <vt:lpstr>Получить текущее время</vt:lpstr>
      <vt:lpstr>Компоненты datetime в Python</vt:lpstr>
      <vt:lpstr>Как создавать объекты даты и времени</vt:lpstr>
      <vt:lpstr>Формат: datetime.datetime(year,month,day))</vt:lpstr>
      <vt:lpstr>Timedelta</vt:lpstr>
      <vt:lpstr>Как вычислить разницу для двух дат</vt:lpstr>
      <vt:lpstr>Как вычислить разницу двух объектов datetime.time</vt:lpstr>
      <vt:lpstr>Как получать прошлые и будущие даты с помощью timedelta</vt:lpstr>
      <vt:lpstr>Презентация PowerPoint</vt:lpstr>
      <vt:lpstr>Значения даты и времени могут сравниваться:</vt:lpstr>
      <vt:lpstr>Часовые пояса</vt:lpstr>
      <vt:lpstr>Как работать с часовыми поясами</vt:lpstr>
      <vt:lpstr>Для получения времени в Найроби:</vt:lpstr>
      <vt:lpstr>А вот так можно получить время Берлина:</vt:lpstr>
      <vt:lpstr>Конвертация часовых поясов</vt:lpstr>
      <vt:lpstr>Презентация PowerPoint</vt:lpstr>
      <vt:lpstr>Форматирование и перевод в строку</vt:lpstr>
      <vt:lpstr>Метод strftime, форматирует даты в нужном формате в строку.</vt:lpstr>
      <vt:lpstr>Презентация PowerPoint</vt:lpstr>
      <vt:lpstr>Обратите внимание, что таким способом мы преобразуем объект класса datetime в строку и мы больше не сможем использовать методы по работе с датой (например сравнение):</vt:lpstr>
      <vt:lpstr>Получения дня недели и название месяца</vt:lpstr>
      <vt:lpstr>Получить название:</vt:lpstr>
      <vt:lpstr>Создание объекта даты и времени</vt:lpstr>
      <vt:lpstr>Презентация PowerPoint</vt:lpstr>
      <vt:lpstr>Есть отдельный класс для создания времени time:</vt:lpstr>
      <vt:lpstr>Создание из строк</vt:lpstr>
      <vt:lpstr>Продолжительность времени с timedelta</vt:lpstr>
      <vt:lpstr>Что выведет эта программа?</vt:lpstr>
      <vt:lpstr>Разница между датами</vt:lpstr>
      <vt:lpstr>Изменение объектов</vt:lpstr>
      <vt:lpstr>С помощью timedelta изменяется и дата. Пример ниже изменяет текущую дату прибавляя к ней 1 день и 1 час:</vt:lpstr>
      <vt:lpstr>Сравнение и условия</vt:lpstr>
      <vt:lpstr>Что выведет это программа?</vt:lpstr>
      <vt:lpstr>Объект timedelta тоже можно сравнивать:</vt:lpstr>
      <vt:lpstr>Работа с метками (штампами) timestamp</vt:lpstr>
      <vt:lpstr>Для конвертирования в timestamp используется метод с аналогичным названием: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84</cp:revision>
  <dcterms:created xsi:type="dcterms:W3CDTF">2022-01-30T05:59:16Z</dcterms:created>
  <dcterms:modified xsi:type="dcterms:W3CDTF">2023-03-30T16:46:54Z</dcterms:modified>
</cp:coreProperties>
</file>