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85770" y="3133511"/>
            <a:ext cx="6489857" cy="1560477"/>
          </a:xfrm>
        </p:spPr>
        <p:txBody>
          <a:bodyPr>
            <a:normAutofit fontScale="90000"/>
          </a:bodyPr>
          <a:lstStyle/>
          <a:p>
            <a:r>
              <a:rPr lang="ru-RU" dirty="0"/>
              <a:t>Работа с комплексными файлами - </a:t>
            </a:r>
            <a:r>
              <a:rPr lang="en-US" dirty="0"/>
              <a:t>excel, </a:t>
            </a:r>
            <a:r>
              <a:rPr lang="en-US" dirty="0" err="1"/>
              <a:t>json</a:t>
            </a:r>
            <a:r>
              <a:rPr lang="en-US" dirty="0"/>
              <a:t>, word. </a:t>
            </a:r>
            <a:r>
              <a:rPr lang="ru-RU" dirty="0"/>
              <a:t>Библиотеки </a:t>
            </a:r>
            <a:r>
              <a:rPr lang="en-US" dirty="0" err="1"/>
              <a:t>openpyxl</a:t>
            </a:r>
            <a:r>
              <a:rPr lang="en-US" dirty="0"/>
              <a:t>, </a:t>
            </a:r>
            <a:r>
              <a:rPr lang="en-US" dirty="0" err="1"/>
              <a:t>json</a:t>
            </a:r>
            <a:r>
              <a:rPr lang="en-US" dirty="0"/>
              <a:t>, docx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№1</a:t>
            </a:r>
            <a:r>
              <a:rPr lang="en-US" dirty="0"/>
              <a:t>3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Что такое библиотеки?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библиотеки?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81CFD6-C63E-AB16-55A8-51FC5B9A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7" y="1390651"/>
            <a:ext cx="4072995" cy="51840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Библиотека языка программирования — это просто набор модулей и функций, которые облегчают некоторые специфические операции с использованием этого языка программирования.</a:t>
            </a:r>
            <a:br>
              <a:rPr lang="en-US" sz="1800" dirty="0"/>
            </a:br>
            <a:br>
              <a:rPr lang="en-US" sz="1800" dirty="0"/>
            </a:br>
            <a:r>
              <a:rPr lang="ru-RU" sz="1800" dirty="0"/>
              <a:t>Большинство бесплатно распространяемых пакетов находят в пакетном модуле, например </a:t>
            </a:r>
            <a:r>
              <a:rPr lang="en-US" sz="1800" dirty="0"/>
              <a:t>PIP.</a:t>
            </a:r>
            <a:br>
              <a:rPr lang="ru-RU" sz="1800" dirty="0"/>
            </a:br>
            <a:br>
              <a:rPr lang="ru-RU" sz="1800" dirty="0"/>
            </a:br>
            <a:r>
              <a:rPr lang="ru-RU" sz="1800" dirty="0"/>
              <a:t>Чтобы их установить нужно выполнить –</a:t>
            </a:r>
            <a:r>
              <a:rPr lang="en-US" sz="1800" dirty="0"/>
              <a:t> </a:t>
            </a:r>
            <a:br>
              <a:rPr lang="ru-RU" sz="1800" dirty="0"/>
            </a:br>
            <a:r>
              <a:rPr lang="en-US" sz="1800" dirty="0"/>
              <a:t>pip install </a:t>
            </a:r>
            <a:r>
              <a:rPr lang="en-US" sz="1800" dirty="0" err="1"/>
              <a:t>openpyxl</a:t>
            </a:r>
            <a:br>
              <a:rPr lang="en-US" sz="1800" dirty="0"/>
            </a:br>
            <a:br>
              <a:rPr lang="en-US" sz="1800" dirty="0"/>
            </a:br>
            <a:r>
              <a:rPr lang="ru-RU" sz="1800" dirty="0"/>
              <a:t>Рекомендуется устанавливать их внутрь виртуального окружения.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ru-RU" sz="20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547DAAC-C4E2-13D8-E073-41B08A792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855" y="1453621"/>
            <a:ext cx="7242678" cy="45761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35</TotalTime>
  <Words>88</Words>
  <Application>Microsoft Office PowerPoint</Application>
  <PresentationFormat>Широкоэкранный</PresentationFormat>
  <Paragraphs>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 Light</vt:lpstr>
      <vt:lpstr>Lucida Console</vt:lpstr>
      <vt:lpstr>Wingdings</vt:lpstr>
      <vt:lpstr>Тема Office</vt:lpstr>
      <vt:lpstr>Работа с комплексными файлами - excel, json, word. Библиотеки openpyxl, json, docx</vt:lpstr>
      <vt:lpstr>1. Что такое библиотеки?</vt:lpstr>
      <vt:lpstr>Что такое библиотеки?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Андриенко Богдан Николаевич</cp:lastModifiedBy>
  <cp:revision>9</cp:revision>
  <dcterms:created xsi:type="dcterms:W3CDTF">2022-01-30T05:59:16Z</dcterms:created>
  <dcterms:modified xsi:type="dcterms:W3CDTF">2023-01-17T08:36:10Z</dcterms:modified>
</cp:coreProperties>
</file>