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комплексными файлами - </a:t>
            </a:r>
            <a:r>
              <a:rPr lang="en-US" dirty="0"/>
              <a:t>excel, json, word. </a:t>
            </a:r>
            <a:r>
              <a:rPr lang="ru-RU" dirty="0"/>
              <a:t>Библиотеки </a:t>
            </a:r>
            <a:r>
              <a:rPr lang="en-US" dirty="0" err="1"/>
              <a:t>openpyxl</a:t>
            </a:r>
            <a:r>
              <a:rPr lang="en-US" dirty="0"/>
              <a:t>, json, docx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JSON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JSON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JSON (англ.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err="1"/>
              <a:t>Object</a:t>
            </a:r>
            <a:r>
              <a:rPr lang="ru-RU" sz="1800" dirty="0"/>
              <a:t> </a:t>
            </a:r>
            <a:r>
              <a:rPr lang="ru-RU" sz="1800" dirty="0" err="1"/>
              <a:t>Notation</a:t>
            </a:r>
            <a:r>
              <a:rPr lang="ru-RU" sz="1800" dirty="0"/>
              <a:t>) — текстовый формат обмена данными, основанный на </a:t>
            </a:r>
            <a:r>
              <a:rPr lang="ru-RU" sz="1800" dirty="0" err="1"/>
              <a:t>JavaScript</a:t>
            </a:r>
            <a:r>
              <a:rPr lang="ru-RU" sz="1800" dirty="0"/>
              <a:t>. Но при этом формат независим от JS и может использоваться в любом языке программирования.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JSON используется в REST API (обмен данными между разными программами).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Чтобы использовать библиотеку –</a:t>
            </a:r>
            <a:br>
              <a:rPr lang="ru-RU" sz="1800" dirty="0"/>
            </a:br>
            <a:r>
              <a:rPr lang="ru-RU" sz="1800" dirty="0" err="1"/>
              <a:t>import</a:t>
            </a:r>
            <a:r>
              <a:rPr lang="ru-RU" sz="1800" dirty="0"/>
              <a:t> </a:t>
            </a:r>
            <a:r>
              <a:rPr lang="ru-RU" sz="1800" dirty="0" err="1"/>
              <a:t>json</a:t>
            </a:r>
            <a:r>
              <a:rPr lang="ru-RU" sz="1800" dirty="0"/>
              <a:t>.</a:t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6" name="Picture 2" descr="Ответы на вопросы на собеседование JSON. | Вопросы на собеседование Junior  Java Developer.">
            <a:extLst>
              <a:ext uri="{FF2B5EF4-FFF2-40B4-BE49-F238E27FC236}">
                <a16:creationId xmlns:a16="http://schemas.microsoft.com/office/drawing/2014/main" id="{B958FC3D-569A-49CB-B540-3E062356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78" y="2379746"/>
            <a:ext cx="7056996" cy="397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48BBF-740E-4A4F-8A99-D4FC8F60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70" y="657226"/>
            <a:ext cx="320040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38</TotalTime>
  <Words>86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комплексными файлами - excel, json, word. Библиотеки openpyxl, json, docx</vt:lpstr>
      <vt:lpstr>1. Что такое JSON?</vt:lpstr>
      <vt:lpstr>Что такое JSON?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14</cp:revision>
  <dcterms:created xsi:type="dcterms:W3CDTF">2022-01-30T05:59:16Z</dcterms:created>
  <dcterms:modified xsi:type="dcterms:W3CDTF">2023-01-18T10:17:43Z</dcterms:modified>
</cp:coreProperties>
</file>