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3133511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 комплексными файлами - </a:t>
            </a:r>
            <a:r>
              <a:rPr lang="en-US" dirty="0"/>
              <a:t>excel, json, word. </a:t>
            </a:r>
            <a:r>
              <a:rPr lang="ru-RU" dirty="0"/>
              <a:t>Библиотеки </a:t>
            </a:r>
            <a:r>
              <a:rPr lang="en-US" dirty="0" err="1"/>
              <a:t>openpyxl</a:t>
            </a:r>
            <a:r>
              <a:rPr lang="en-US" dirty="0"/>
              <a:t>, json, docx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№14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Отличия </a:t>
            </a:r>
            <a:r>
              <a:rPr lang="en-US" dirty="0"/>
              <a:t>word-</a:t>
            </a:r>
            <a:r>
              <a:rPr lang="ru-RU" dirty="0"/>
              <a:t>документов и </a:t>
            </a:r>
            <a:r>
              <a:rPr lang="en-US" dirty="0"/>
              <a:t>txt-</a:t>
            </a:r>
            <a:r>
              <a:rPr lang="ru-RU" dirty="0"/>
              <a:t>документов?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 </a:t>
            </a:r>
            <a:r>
              <a:rPr lang="en-US" dirty="0"/>
              <a:t>word-</a:t>
            </a:r>
            <a:r>
              <a:rPr lang="ru-RU" dirty="0"/>
              <a:t>документов и </a:t>
            </a:r>
            <a:r>
              <a:rPr lang="en-US" dirty="0"/>
              <a:t>txt-</a:t>
            </a:r>
            <a:r>
              <a:rPr lang="ru-RU" dirty="0"/>
              <a:t>документов?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390651"/>
            <a:ext cx="4072995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Если говорить о том, какой формат текстовых файлов появился первым, это будет </a:t>
            </a:r>
            <a:r>
              <a:rPr lang="ru-RU" sz="1800" dirty="0" err="1"/>
              <a:t>txt</a:t>
            </a:r>
            <a:r>
              <a:rPr lang="ru-RU" sz="1800" dirty="0"/>
              <a:t> – его история началась практически одновременно с возникновением такого явления, как персональный компьютер. В файле имеется исключительно текст, форматирование, картинки и шрифты в </a:t>
            </a:r>
            <a:r>
              <a:rPr lang="ru-RU" sz="1800" dirty="0" err="1"/>
              <a:t>txt</a:t>
            </a:r>
            <a:r>
              <a:rPr lang="ru-RU" sz="1800" dirty="0"/>
              <a:t> не сохраняются.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Данный формат можно считать одним из наиболее универсальных – его распознают сотни приложений для различных устройств.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BD70E5D2-0776-46B4-BDC4-33832729A77D}"/>
              </a:ext>
            </a:extLst>
          </p:cNvPr>
          <p:cNvSpPr txBox="1">
            <a:spLocks/>
          </p:cNvSpPr>
          <p:nvPr/>
        </p:nvSpPr>
        <p:spPr>
          <a:xfrm>
            <a:off x="6365067" y="1477963"/>
            <a:ext cx="4072995" cy="461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Обсуждая распространенные форматы текстовых файлов следует отдельно сказать о </a:t>
            </a:r>
            <a:r>
              <a:rPr lang="ru-RU" sz="1800" dirty="0" err="1"/>
              <a:t>doc</a:t>
            </a:r>
            <a:r>
              <a:rPr lang="ru-RU" sz="1800" dirty="0"/>
              <a:t>. Данное решение также было создано корпорацией </a:t>
            </a:r>
            <a:r>
              <a:rPr lang="ru-RU" sz="1800" dirty="0" err="1"/>
              <a:t>Microsoft</a:t>
            </a:r>
            <a:r>
              <a:rPr lang="ru-RU" sz="1800" dirty="0"/>
              <a:t>, оно применялось редактором </a:t>
            </a:r>
            <a:r>
              <a:rPr lang="ru-RU" sz="1800" dirty="0" err="1"/>
              <a:t>Word</a:t>
            </a:r>
            <a:r>
              <a:rPr lang="ru-RU" sz="1800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Отметим, что файлы </a:t>
            </a:r>
            <a:r>
              <a:rPr lang="ru-RU" sz="1800" dirty="0" err="1"/>
              <a:t>doc</a:t>
            </a:r>
            <a:r>
              <a:rPr lang="ru-RU" sz="1800" dirty="0"/>
              <a:t> относятся к бинарным, их поддерживают практически все существующие сегодня текстовые редакторы. Данный формат поддерживает гиперссылки, вставку в текст картинок и прочих объектов, стили и форматирование.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37</TotalTime>
  <Words>158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Работа с комплексными файлами - excel, json, word. Библиотеки openpyxl, json, docx</vt:lpstr>
      <vt:lpstr>1. Отличия word-документов и txt-документов?</vt:lpstr>
      <vt:lpstr>Отличия word-документов и txt-документов?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18</cp:revision>
  <dcterms:created xsi:type="dcterms:W3CDTF">2022-01-30T05:59:16Z</dcterms:created>
  <dcterms:modified xsi:type="dcterms:W3CDTF">2023-01-18T10:31:00Z</dcterms:modified>
</cp:coreProperties>
</file>