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301" r:id="rId5"/>
    <p:sldId id="298" r:id="rId6"/>
    <p:sldId id="302" r:id="rId7"/>
    <p:sldId id="299" r:id="rId8"/>
    <p:sldId id="303" r:id="rId9"/>
    <p:sldId id="300" r:id="rId10"/>
    <p:sldId id="304" r:id="rId11"/>
    <p:sldId id="305" r:id="rId12"/>
    <p:sldId id="306" r:id="rId13"/>
    <p:sldId id="307" r:id="rId14"/>
    <p:sldId id="308" r:id="rId15"/>
    <p:sldId id="28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2500742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№21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1154" y="823713"/>
            <a:ext cx="10202092" cy="5373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def __add__(self, other):</a:t>
            </a:r>
            <a:endParaRPr lang="ru-RU" sz="2400" spc="10" dirty="0">
              <a:solidFill>
                <a:srgbClr val="273239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isinstance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(other,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self.__class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__):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return Point2D(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self.x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other.x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self.y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other.y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elif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isinstance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(other, (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float)):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     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+= 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self.y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+= other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    return self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else: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raise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TypeError</a:t>
            </a: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("Не могу добавить {1} к {0}".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format(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self.__class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__, type(other)))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007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62347" y="1065917"/>
            <a:ext cx="9353005" cy="472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sub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__(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"""Создать новый объект как разность координат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и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."""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return Point2D(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self.x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-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other.x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self.y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-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other.y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def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neg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__(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"""Вернуть новый объект, инвертировав координаты."""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return Point2D(-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self.x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-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self.y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def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eq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__(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"""Вернуть ответ, являются ли точки одинаковыми."""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self.x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other.x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and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self.y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other.y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2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18902" y="889922"/>
            <a:ext cx="10776857" cy="5558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def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ne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__(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return not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other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@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staticmethod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def sum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(*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points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points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 &gt; 0, "Количество суммируемых точек = 0!"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res = points[0]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for point in points[1:]: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    res += point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return res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721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31966" y="1781464"/>
            <a:ext cx="10267406" cy="3456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classmethod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def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from_string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cls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str_value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values = [float(x) for x in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str_value.split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(',')]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assert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(values) == 2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return </a:t>
            </a:r>
            <a:r>
              <a:rPr lang="en-US" sz="24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cls</a:t>
            </a: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(*values)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8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26526" y="849960"/>
            <a:ext cx="8631382" cy="5158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if __name__ == "__main__":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p1 = Point2D(0, 5)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p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2 =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Point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(-5, 10)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p3 = Point2D.from_string("5, 6")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print(p1 + p3)  #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Точка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2D (5.0, 11.0)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print(Point2D.instances_count)  # 4 (p1, p2, p3, p1 + p2)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p4 = Point2D.sum(p1, p2, p3, Point2D(0, -21))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print(p4)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4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1EA9459-C889-E161-252D-AC9F5EE9E839}"/>
              </a:ext>
            </a:extLst>
          </p:cNvPr>
          <p:cNvSpPr txBox="1"/>
          <p:nvPr/>
        </p:nvSpPr>
        <p:spPr>
          <a:xfrm>
            <a:off x="699246" y="735484"/>
            <a:ext cx="10936943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 </a:t>
            </a:r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 </a:t>
            </a:r>
            <a:r>
              <a:rPr lang="ru-RU" sz="4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Methods</a:t>
            </a:r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ru-RU" sz="3200" dirty="0"/>
          </a:p>
          <a:p>
            <a:r>
              <a:rPr lang="ru-RU" sz="2800" dirty="0"/>
              <a:t>Методы класса принимают в качестве первого параметра </a:t>
            </a:r>
            <a:r>
              <a:rPr lang="ru-RU" sz="2800" dirty="0" err="1"/>
              <a:t>cls</a:t>
            </a:r>
            <a:r>
              <a:rPr lang="ru-RU" sz="2800" dirty="0"/>
              <a:t> (вместо </a:t>
            </a:r>
            <a:r>
              <a:rPr lang="ru-RU" sz="2800" dirty="0" err="1"/>
              <a:t>self</a:t>
            </a:r>
            <a:r>
              <a:rPr lang="ru-RU" sz="2800" dirty="0"/>
              <a:t> в обычных методах) - класс, на котором был вызван метод. </a:t>
            </a:r>
          </a:p>
          <a:p>
            <a:endParaRPr lang="ru-RU" sz="2800" dirty="0"/>
          </a:p>
          <a:p>
            <a:r>
              <a:rPr lang="ru-RU" sz="2800" dirty="0"/>
              <a:t>Данный тип методов может использоваться, когда не требуется привязка к экземпляру объекта, но при этом нужно иметь информацию о классе, на</a:t>
            </a:r>
          </a:p>
          <a:p>
            <a:r>
              <a:rPr lang="ru-RU" sz="2800" dirty="0"/>
              <a:t> котором он был вызван (например, дополнительные методы инициализации).</a:t>
            </a:r>
          </a:p>
        </p:txBody>
      </p:sp>
    </p:spTree>
    <p:extLst>
      <p:ext uri="{BB962C8B-B14F-4D97-AF65-F5344CB8AC3E}">
        <p14:creationId xmlns:p14="http://schemas.microsoft.com/office/powerpoint/2010/main" val="224168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5223D5-E813-0838-7A35-87DBCCECCA0B}"/>
              </a:ext>
            </a:extLst>
          </p:cNvPr>
          <p:cNvSpPr txBox="1"/>
          <p:nvPr/>
        </p:nvSpPr>
        <p:spPr>
          <a:xfrm>
            <a:off x="791134" y="1874728"/>
            <a:ext cx="106097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Статические методы ничего не знают о классе или об объекте, на </a:t>
            </a:r>
          </a:p>
          <a:p>
            <a:r>
              <a:rPr lang="ru-RU" sz="2800" dirty="0"/>
              <a:t>котором они вызываются, просто принимая параметры без какого-либо специального аргумента типа </a:t>
            </a:r>
            <a:r>
              <a:rPr lang="ru-RU" sz="2800" dirty="0" err="1"/>
              <a:t>self</a:t>
            </a:r>
            <a:r>
              <a:rPr lang="ru-RU" sz="2800" dirty="0"/>
              <a:t> и могут быть вызваны, как через сам класс, так и через его экземпляр. </a:t>
            </a:r>
          </a:p>
          <a:p>
            <a:r>
              <a:rPr lang="ru-RU" sz="2800" dirty="0"/>
              <a:t>Данный тип методов может использоваться, когда функция логически принадлежит классу, но не использует сам объект или класс при выполнении.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19B05-B257-2866-C817-D3CAB35B3AAC}"/>
              </a:ext>
            </a:extLst>
          </p:cNvPr>
          <p:cNvSpPr txBox="1"/>
          <p:nvPr/>
        </p:nvSpPr>
        <p:spPr>
          <a:xfrm>
            <a:off x="850344" y="69957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Static Methods</a:t>
            </a:r>
            <a:endParaRPr lang="ru-RU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918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7176" y="1473569"/>
            <a:ext cx="9977648" cy="1785019"/>
          </a:xfrm>
        </p:spPr>
        <p:txBody>
          <a:bodyPr>
            <a:normAutofit/>
          </a:bodyPr>
          <a:lstStyle/>
          <a:p>
            <a:r>
              <a:rPr lang="ru-RU" dirty="0"/>
              <a:t>Рассмотрим первый пример</a:t>
            </a:r>
          </a:p>
        </p:txBody>
      </p:sp>
    </p:spTree>
    <p:extLst>
      <p:ext uri="{BB962C8B-B14F-4D97-AF65-F5344CB8AC3E}">
        <p14:creationId xmlns:p14="http://schemas.microsoft.com/office/powerpoint/2010/main" val="53906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50DC2B-EAF8-9786-107A-D8FF6D53AE2A}"/>
              </a:ext>
            </a:extLst>
          </p:cNvPr>
          <p:cNvSpPr txBox="1"/>
          <p:nvPr/>
        </p:nvSpPr>
        <p:spPr>
          <a:xfrm>
            <a:off x="459971" y="1026162"/>
            <a:ext cx="5636029" cy="4749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datetime import date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Person: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__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__(self, name, age):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self.name = name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self.age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age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# a class method to create a Person object by birth year.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@classmethod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fromBirthYear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name, year):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(name,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date.today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().year - year)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C20D9-75E7-BD82-3A96-F664D409271A}"/>
              </a:ext>
            </a:extLst>
          </p:cNvPr>
          <p:cNvSpPr txBox="1"/>
          <p:nvPr/>
        </p:nvSpPr>
        <p:spPr>
          <a:xfrm>
            <a:off x="6454262" y="1026162"/>
            <a:ext cx="4900924" cy="548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# a static method to check if a Person is adult or not.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@staticmethod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isAdult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(age):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age &gt; 18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person1 = Person('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mayank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21)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person2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Person.fromBirthYear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mayank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1996)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print(person1.age)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print(person2.age)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print the result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Person.isAdult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(22))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23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40180" y="1922458"/>
            <a:ext cx="9711640" cy="1269630"/>
          </a:xfrm>
        </p:spPr>
        <p:txBody>
          <a:bodyPr>
            <a:normAutofit/>
          </a:bodyPr>
          <a:lstStyle/>
          <a:p>
            <a:r>
              <a:rPr lang="ru-RU" dirty="0"/>
              <a:t>Рассмотрим второй пример</a:t>
            </a:r>
          </a:p>
        </p:txBody>
      </p:sp>
    </p:spTree>
    <p:extLst>
      <p:ext uri="{BB962C8B-B14F-4D97-AF65-F5344CB8AC3E}">
        <p14:creationId xmlns:p14="http://schemas.microsoft.com/office/powerpoint/2010/main" val="491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9B0CA7-E78E-FBC0-C27A-6E2914D2F425}"/>
              </a:ext>
            </a:extLst>
          </p:cNvPr>
          <p:cNvSpPr txBox="1"/>
          <p:nvPr/>
        </p:nvSpPr>
        <p:spPr>
          <a:xfrm>
            <a:off x="1716009" y="179232"/>
            <a:ext cx="6096000" cy="6499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Man: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instances_count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def __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self,name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self.name=name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Man.instances_count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+=1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@staticmethod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def counter():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Man.instances_count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a=Man("a")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b=Man("aa")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c=Man("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fga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Man.counter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8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2238" y="1328097"/>
            <a:ext cx="10027524" cy="2100903"/>
          </a:xfrm>
        </p:spPr>
        <p:txBody>
          <a:bodyPr>
            <a:normAutofit/>
          </a:bodyPr>
          <a:lstStyle/>
          <a:p>
            <a:r>
              <a:rPr lang="ru-RU" dirty="0"/>
              <a:t>Рассмотрим третий пример</a:t>
            </a:r>
          </a:p>
        </p:txBody>
      </p:sp>
    </p:spTree>
    <p:extLst>
      <p:ext uri="{BB962C8B-B14F-4D97-AF65-F5344CB8AC3E}">
        <p14:creationId xmlns:p14="http://schemas.microsoft.com/office/powerpoint/2010/main" val="98115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90353" y="666224"/>
            <a:ext cx="9432571" cy="552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class Point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instances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= 0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def __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__(self, x, y):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self.x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= x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self.y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= y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Point2D.instances_count += 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def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__(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return '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Точка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2D ({}, {})'.format(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self.x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spc="10" dirty="0" err="1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self.y</a:t>
            </a: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1561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57</TotalTime>
  <Words>857</Words>
  <Application>Microsoft Office PowerPoint</Application>
  <PresentationFormat>Широкоэкранный</PresentationFormat>
  <Paragraphs>119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 Light</vt:lpstr>
      <vt:lpstr>Lucida Console</vt:lpstr>
      <vt:lpstr>Wingdings</vt:lpstr>
      <vt:lpstr>Тема Office</vt:lpstr>
      <vt:lpstr>Объектно-ориентированное программирование</vt:lpstr>
      <vt:lpstr>Презентация PowerPoint</vt:lpstr>
      <vt:lpstr>Презентация PowerPoint</vt:lpstr>
      <vt:lpstr>Рассмотрим первый пример</vt:lpstr>
      <vt:lpstr>Презентация PowerPoint</vt:lpstr>
      <vt:lpstr>Рассмотрим второй пример</vt:lpstr>
      <vt:lpstr>Презентация PowerPoint</vt:lpstr>
      <vt:lpstr>Рассмотрим третий 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84</cp:revision>
  <dcterms:created xsi:type="dcterms:W3CDTF">2022-01-30T05:59:16Z</dcterms:created>
  <dcterms:modified xsi:type="dcterms:W3CDTF">2023-03-31T18:30:26Z</dcterms:modified>
</cp:coreProperties>
</file>