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84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85770" y="3133511"/>
            <a:ext cx="6489857" cy="1560477"/>
          </a:xfrm>
        </p:spPr>
        <p:txBody>
          <a:bodyPr>
            <a:normAutofit fontScale="90000"/>
          </a:bodyPr>
          <a:lstStyle/>
          <a:p>
            <a:r>
              <a:rPr lang="ru-RU" dirty="0"/>
              <a:t>Консольные приложения (</a:t>
            </a:r>
            <a:r>
              <a:rPr lang="en-US" dirty="0"/>
              <a:t>bash, shell). </a:t>
            </a:r>
            <a:r>
              <a:rPr lang="ru-RU" dirty="0"/>
              <a:t>Упаковка приложений (.</a:t>
            </a:r>
            <a:r>
              <a:rPr lang="en-US" dirty="0"/>
              <a:t>exe) - </a:t>
            </a:r>
            <a:r>
              <a:rPr lang="ru-RU" dirty="0"/>
              <a:t>модуль </a:t>
            </a:r>
            <a:r>
              <a:rPr lang="en-US" dirty="0" err="1"/>
              <a:t>auto_py_to_exe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68167"/>
            <a:ext cx="5607440" cy="902703"/>
          </a:xfrm>
        </p:spPr>
        <p:txBody>
          <a:bodyPr/>
          <a:lstStyle/>
          <a:p>
            <a:r>
              <a:rPr lang="ru-RU" dirty="0"/>
              <a:t>Занятие №22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9788C0A-BE5E-1C2F-B6C9-750BE96458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xfrm>
            <a:off x="8170882" y="1114479"/>
            <a:ext cx="3161281" cy="3579509"/>
          </a:xfrm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Что такое </a:t>
            </a:r>
            <a:r>
              <a:rPr lang="ru-RU" dirty="0" err="1"/>
              <a:t>bash</a:t>
            </a:r>
            <a:r>
              <a:rPr lang="ru-RU" dirty="0"/>
              <a:t> / </a:t>
            </a:r>
            <a:r>
              <a:rPr lang="ru-RU" dirty="0" err="1"/>
              <a:t>shell</a:t>
            </a:r>
            <a:r>
              <a:rPr lang="ru-RU" dirty="0"/>
              <a:t> / </a:t>
            </a:r>
            <a:r>
              <a:rPr lang="ru-RU" dirty="0" err="1"/>
              <a:t>cmd</a:t>
            </a:r>
            <a:r>
              <a:rPr lang="ru-RU" dirty="0"/>
              <a:t>?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ru-RU" dirty="0" err="1"/>
              <a:t>bash</a:t>
            </a:r>
            <a:r>
              <a:rPr lang="ru-RU" dirty="0"/>
              <a:t> / </a:t>
            </a:r>
            <a:r>
              <a:rPr lang="ru-RU" dirty="0" err="1"/>
              <a:t>shell</a:t>
            </a:r>
            <a:r>
              <a:rPr lang="ru-RU" dirty="0"/>
              <a:t> / </a:t>
            </a:r>
            <a:r>
              <a:rPr lang="ru-RU" dirty="0" err="1"/>
              <a:t>cmd</a:t>
            </a:r>
            <a:r>
              <a:rPr lang="ru-RU" dirty="0"/>
              <a:t>?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B81CFD6-C63E-AB16-55A8-51FC5B9AB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7" y="1509182"/>
            <a:ext cx="4072995" cy="51840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 err="1"/>
              <a:t>Bash</a:t>
            </a:r>
            <a:r>
              <a:rPr lang="ru-RU" sz="1800" dirty="0"/>
              <a:t> — это командная оболочка для UNIX-подобных операционных систем (UNIX, GNU/</a:t>
            </a:r>
            <a:r>
              <a:rPr lang="ru-RU" sz="1800" dirty="0" err="1"/>
              <a:t>Linux</a:t>
            </a:r>
            <a:r>
              <a:rPr lang="ru-RU" sz="1800" dirty="0"/>
              <a:t>, </a:t>
            </a:r>
            <a:r>
              <a:rPr lang="ru-RU" sz="1800" dirty="0" err="1"/>
              <a:t>MacOS</a:t>
            </a:r>
            <a:r>
              <a:rPr lang="ru-RU" sz="1800" dirty="0"/>
              <a:t>). Она дает пользователю систему команд для работы с файлами и папками, поиском, настройкой окружения и позволяет управлять ОС прямо из командной строки.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Cmd.exe — интерпретатор командной строки для операционных систем OS/2, Windows CE и для семейства операционных систем, базирующихся на Windows NT.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1D0F89E-4141-4C97-9C80-EE365AC8D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080" y="1250331"/>
            <a:ext cx="2955109" cy="21786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592DFB9-10E4-44AF-B61C-E22AC5DB7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006" y="3842045"/>
            <a:ext cx="6852057" cy="19972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5416" y="2553493"/>
            <a:ext cx="5368925" cy="175101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38</TotalTime>
  <Words>112</Words>
  <Application>Microsoft Office PowerPoint</Application>
  <PresentationFormat>Широкоэкранный</PresentationFormat>
  <Paragraphs>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Helvetica Light</vt:lpstr>
      <vt:lpstr>Lucida Console</vt:lpstr>
      <vt:lpstr>Wingdings</vt:lpstr>
      <vt:lpstr>Тема Office</vt:lpstr>
      <vt:lpstr>Консольные приложения (bash, shell). Упаковка приложений (.exe) - модуль auto_py_to_exe</vt:lpstr>
      <vt:lpstr>1. Что такое bash / shell / cmd?</vt:lpstr>
      <vt:lpstr>Что такое bash / shell / cmd?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24</cp:revision>
  <dcterms:created xsi:type="dcterms:W3CDTF">2022-01-30T05:59:16Z</dcterms:created>
  <dcterms:modified xsi:type="dcterms:W3CDTF">2023-01-18T10:47:45Z</dcterms:modified>
</cp:coreProperties>
</file>