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3133511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Многопоточное, асинхронное и мультипроцессорное программирование. GIL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</a:t>
            </a:r>
            <a:r>
              <a:rPr lang="en-US"/>
              <a:t>25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en-US" dirty="0" err="1"/>
              <a:t>EventLoop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EventLoop</a:t>
            </a:r>
            <a:r>
              <a:rPr lang="ru-RU" dirty="0"/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390651"/>
            <a:ext cx="3783348" cy="518400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Событий цикл — это ядро любого </a:t>
            </a:r>
            <a:r>
              <a:rPr lang="ru-RU" sz="1800" dirty="0" err="1"/>
              <a:t>asyncio</a:t>
            </a:r>
            <a:r>
              <a:rPr lang="ru-RU" sz="1800" dirty="0"/>
              <a:t> приложения. Событийные циклы запускают асинхронные задачи и обратные вызовы, выполняют сетевые операции ввода-вывода и запускают подпроцессы.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Разработчики приложений обычно должны использовать высокоуровневые функции </a:t>
            </a:r>
            <a:r>
              <a:rPr lang="ru-RU" sz="1800" dirty="0" err="1"/>
              <a:t>asyncio</a:t>
            </a:r>
            <a:r>
              <a:rPr lang="ru-RU" sz="1800" dirty="0"/>
              <a:t>, такие как </a:t>
            </a:r>
            <a:r>
              <a:rPr lang="ru-RU" sz="1800" dirty="0" err="1"/>
              <a:t>asyncio.run</a:t>
            </a:r>
            <a:r>
              <a:rPr lang="ru-RU" sz="1800" dirty="0"/>
              <a:t>(), и им редко нужно ссылаться на объект цикла или вызывать его методы. Раздел предназначен в основном для авторов низкоуровневого кода, библиотек и фреймворков, которым требуется более тонкий контроль над поведением цикла событий.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0CAB429A-8B6C-4713-A094-17FFCC295F17}"/>
              </a:ext>
            </a:extLst>
          </p:cNvPr>
          <p:cNvSpPr txBox="1">
            <a:spLocks/>
          </p:cNvSpPr>
          <p:nvPr/>
        </p:nvSpPr>
        <p:spPr>
          <a:xfrm>
            <a:off x="4299286" y="2874129"/>
            <a:ext cx="7636041" cy="3846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Получение цикла событий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Следующие ниже низкоуровневые функции могут использоваться для получения, установки или создания цикла событий: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err="1"/>
              <a:t>asyncio.get_running_loop</a:t>
            </a:r>
            <a:r>
              <a:rPr lang="ru-RU" sz="1800" dirty="0"/>
              <a:t>()¶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Возвращает запущенный цикл событий в текущем потоке ОС.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err="1"/>
              <a:t>asyncio.get_event_loop</a:t>
            </a:r>
            <a:r>
              <a:rPr lang="ru-RU" sz="1800" dirty="0"/>
              <a:t>()¶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Получает текущий цикл событий.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err="1"/>
              <a:t>asyncio.set_event_loop</a:t>
            </a:r>
            <a:r>
              <a:rPr lang="ru-RU" sz="1800" dirty="0"/>
              <a:t>(</a:t>
            </a:r>
            <a:r>
              <a:rPr lang="ru-RU" sz="1800" dirty="0" err="1"/>
              <a:t>loop</a:t>
            </a:r>
            <a:r>
              <a:rPr lang="ru-RU" sz="1800" dirty="0"/>
              <a:t>)¶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Устанавливает </a:t>
            </a:r>
            <a:r>
              <a:rPr lang="ru-RU" sz="1800" dirty="0" err="1"/>
              <a:t>loop</a:t>
            </a:r>
            <a:r>
              <a:rPr lang="ru-RU" sz="1800" dirty="0"/>
              <a:t> как текущий цикл событий для текущего потока ОС.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err="1"/>
              <a:t>asyncio.new_event_loop</a:t>
            </a:r>
            <a:r>
              <a:rPr lang="ru-RU" sz="1800" dirty="0"/>
              <a:t>()¶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Создает новый объект цикла событий.</a:t>
            </a:r>
          </a:p>
        </p:txBody>
      </p:sp>
      <p:pic>
        <p:nvPicPr>
          <p:cNvPr id="1026" name="Picture 2" descr="Python 3's Killer Feature: asyncio">
            <a:extLst>
              <a:ext uri="{FF2B5EF4-FFF2-40B4-BE49-F238E27FC236}">
                <a16:creationId xmlns:a16="http://schemas.microsoft.com/office/drawing/2014/main" id="{4940DB29-F30B-4E3F-BC61-F59D456DA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0045"/>
            <a:ext cx="5839327" cy="244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44</TotalTime>
  <Words>181</Words>
  <Application>Microsoft Office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Многопоточное, асинхронное и мультипроцессорное программирование. GIL</vt:lpstr>
      <vt:lpstr>1. Что такое EventLoop?</vt:lpstr>
      <vt:lpstr>Что такое EventLoop?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37</cp:revision>
  <dcterms:created xsi:type="dcterms:W3CDTF">2022-01-30T05:59:16Z</dcterms:created>
  <dcterms:modified xsi:type="dcterms:W3CDTF">2023-01-19T15:46:00Z</dcterms:modified>
</cp:coreProperties>
</file>