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3133511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Сетевое программирование. Библиотеки </a:t>
            </a:r>
            <a:r>
              <a:rPr lang="ru-RU" dirty="0" err="1"/>
              <a:t>requests</a:t>
            </a:r>
            <a:r>
              <a:rPr lang="ru-RU" dirty="0"/>
              <a:t> и </a:t>
            </a:r>
            <a:r>
              <a:rPr lang="ru-RU" dirty="0" err="1"/>
              <a:t>aiohttp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2</a:t>
            </a:r>
            <a:r>
              <a:rPr lang="ru-RU"/>
              <a:t>6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/>
              <a:t>Http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Http</a:t>
            </a:r>
            <a:r>
              <a:rPr lang="ru-RU" dirty="0"/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004" y="1477963"/>
            <a:ext cx="9762596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HTTP — широко распространённый протокол передачи данных, изначально предназначенный для передачи гипертекстовых документов (то есть документов, которые могут содержать ссылки, позволяющие организовать переход к другим документам).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Аббревиатура HTTP расшифровывается как </a:t>
            </a:r>
            <a:r>
              <a:rPr lang="ru-RU" sz="1800" dirty="0" err="1"/>
              <a:t>HyperText</a:t>
            </a:r>
            <a:r>
              <a:rPr lang="ru-RU" sz="1800" dirty="0"/>
              <a:t> </a:t>
            </a:r>
            <a:r>
              <a:rPr lang="ru-RU" sz="1800" dirty="0" err="1"/>
              <a:t>Transfer</a:t>
            </a:r>
            <a:r>
              <a:rPr lang="ru-RU" sz="1800" dirty="0"/>
              <a:t> </a:t>
            </a:r>
            <a:r>
              <a:rPr lang="ru-RU" sz="1800" dirty="0" err="1"/>
              <a:t>Protocol</a:t>
            </a:r>
            <a:r>
              <a:rPr lang="ru-RU" sz="1800" dirty="0"/>
              <a:t>, «протокол передачи гипертекста». В соответствии со спецификацией OSI, HTTP является протоколом прикладного (верхнего, 7-го) уровня. Актуальная на данный момент версия протокола, HTTP 1.1, описана в спецификации RFC 2616.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Http</a:t>
            </a:r>
            <a:r>
              <a:rPr lang="ru-RU" dirty="0"/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CBEEB9A0-25EA-4A19-A815-20ED732FFE65}"/>
              </a:ext>
            </a:extLst>
          </p:cNvPr>
          <p:cNvSpPr txBox="1">
            <a:spLocks/>
          </p:cNvSpPr>
          <p:nvPr/>
        </p:nvSpPr>
        <p:spPr>
          <a:xfrm>
            <a:off x="654022" y="1149128"/>
            <a:ext cx="11196637" cy="57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Протокол HTTP предполагает использование клиент-серверной структуры передачи данных. Клиентское приложение формирует запрос и отправляет его на сервер, после чего серверное программное обеспечение обрабатывает данный запрос, формирует ответ и передаёт его обратно клиенту. После этого клиентское приложение может продолжить отправлять другие запросы, которые будут обработаны аналогичным образом.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Задача, которая традиционно решается с помощью протокола HTTP — обмен данными между пользовательским приложением, осуществляющим доступ к веб-ресурсам (обычно это веб-браузер) и веб-сервером. На данный момент именно благодаря протоколу HTTP обеспечивается работа Всемирной паутины.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Также HTTP часто используется как протокол передачи информации для других протоколов прикладного уровня, таких как SOAP, XML-RPC и </a:t>
            </a:r>
            <a:r>
              <a:rPr lang="ru-RU" sz="1800" dirty="0" err="1"/>
              <a:t>WebDAV</a:t>
            </a:r>
            <a:r>
              <a:rPr lang="ru-RU" sz="1800" dirty="0"/>
              <a:t>. В таком случае говорят, что протокол HTTP используется как «транспорт».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API многих программных продуктов также подразумевает использование HTTP для передачи данных — сами данные при этом могут иметь любой формат, например, XML или JSON.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Как правило, передача данных по протоколу HTTP осуществляется через TCP/IP-соединения. Серверное программное обеспечение при этом обычно использует TCP-порт 80 (и, если порт не указан явно, то обычно клиентское программное обеспечение по умолчанию использует именно 80-й порт для открываемых HTTP-соединений), хотя может использовать и любой другой.</a:t>
            </a:r>
          </a:p>
        </p:txBody>
      </p:sp>
    </p:spTree>
    <p:extLst>
      <p:ext uri="{BB962C8B-B14F-4D97-AF65-F5344CB8AC3E}">
        <p14:creationId xmlns:p14="http://schemas.microsoft.com/office/powerpoint/2010/main" val="201788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42</TotalTime>
  <Words>310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Сетевое программирование. Библиотеки requests и aiohttp</vt:lpstr>
      <vt:lpstr>1. Что такое Http?</vt:lpstr>
      <vt:lpstr>Что такое Http?</vt:lpstr>
      <vt:lpstr>Что такое Http?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40</cp:revision>
  <dcterms:created xsi:type="dcterms:W3CDTF">2022-01-30T05:59:16Z</dcterms:created>
  <dcterms:modified xsi:type="dcterms:W3CDTF">2023-01-19T16:00:35Z</dcterms:modified>
</cp:coreProperties>
</file>