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Сетевое программирование. Библиотеки </a:t>
            </a:r>
            <a:r>
              <a:rPr lang="ru-RU" dirty="0" err="1"/>
              <a:t>requests</a:t>
            </a:r>
            <a:r>
              <a:rPr lang="ru-RU" dirty="0"/>
              <a:t> и </a:t>
            </a:r>
            <a:r>
              <a:rPr lang="ru-RU" dirty="0" err="1"/>
              <a:t>aiohttp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  <a:r>
              <a:rPr lang="ru-RU"/>
              <a:t>7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веб-сервер и веб-клиент?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веб-сервер и веб-клиент?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Веб-сервер — сервер, принимающий HTTP-запросы от клиентов, обычно веб-браузеров, и выдающий им HTTP-ответы, как правило, вместе с HTML-страницей, изображением, файлом, медиа-потоком или другими данными.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Веб-сервером называют как программное обеспечение, выполняющее функции веб-сервера, так и непосредственно компьютер (см.: Сервер (аппаратное обеспечение)), на котором это программное обеспечение работает.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Клиент, которым обычно является веб-браузер, передаёт веб-серверу запросы на получение ресурсов, обозначенных URL-адресами. Ресурсы — это HTML-страницы, изображения, файлы, медиа-потоки или другие данные, которые необходимы клиенту. В ответ веб-сервер передаёт клиенту запрошенные данные. Этот обмен происходит по протоколу HTTP.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8B43A9D7-F8E6-42A7-A2DE-7F4F57DA5882}"/>
              </a:ext>
            </a:extLst>
          </p:cNvPr>
          <p:cNvSpPr txBox="1">
            <a:spLocks/>
          </p:cNvSpPr>
          <p:nvPr/>
        </p:nvSpPr>
        <p:spPr>
          <a:xfrm>
            <a:off x="8781863" y="1347537"/>
            <a:ext cx="3128209" cy="5227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Веб-приложение — клиент-серверное приложение, в котором клиентом выступает браузер, а сервером — веб-сервер. Логика веб-приложения распределена между сервером и клиентом, хранение данных осуществляется, преимущественно, на сервере, обмен информацией происходит по сети. Одним из преимуществ такого подхода является тот факт, что клиенты не зависят от конкретной операционной системы пользователя, поэтому веб-приложения являются межплатформенными </a:t>
            </a:r>
            <a:r>
              <a:rPr lang="ru-RU" sz="1800"/>
              <a:t>сервисами.</a:t>
            </a:r>
          </a:p>
        </p:txBody>
      </p:sp>
      <p:pic>
        <p:nvPicPr>
          <p:cNvPr id="1028" name="Picture 4" descr="Как работает WEB. Клиент-серверная модель и архитектура веб-приложения">
            <a:extLst>
              <a:ext uri="{FF2B5EF4-FFF2-40B4-BE49-F238E27FC236}">
                <a16:creationId xmlns:a16="http://schemas.microsoft.com/office/drawing/2014/main" id="{64E52F78-EA91-4AB5-997D-96C22DC3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32" y="1477963"/>
            <a:ext cx="4192931" cy="43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45</TotalTime>
  <Words>201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Сетевое программирование. Библиотеки requests и aiohttp</vt:lpstr>
      <vt:lpstr>1. Что такое веб-сервер и веб-клиент?</vt:lpstr>
      <vt:lpstr>Что такое веб-сервер и веб-клиент?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46</cp:revision>
  <dcterms:created xsi:type="dcterms:W3CDTF">2022-01-30T05:59:16Z</dcterms:created>
  <dcterms:modified xsi:type="dcterms:W3CDTF">2023-01-19T16:08:46Z</dcterms:modified>
</cp:coreProperties>
</file>