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Сетевое программирование. Библиотеки </a:t>
            </a:r>
            <a:r>
              <a:rPr lang="ru-RU" dirty="0" err="1"/>
              <a:t>requests</a:t>
            </a:r>
            <a:r>
              <a:rPr lang="ru-RU" dirty="0"/>
              <a:t> и </a:t>
            </a:r>
            <a:r>
              <a:rPr lang="ru-RU" dirty="0" err="1"/>
              <a:t>aiohttp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  <a:r>
              <a:rPr lang="ru-RU"/>
              <a:t>8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бинарные данные?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бинарные данные?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…Бинарный формат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Двоичный (бинарный) файл — в широком смысле: последовательность произвольных байтов. Название связано с тем, что байты состоят из бит, то есть двоичных (англ. </a:t>
            </a:r>
            <a:r>
              <a:rPr lang="ru-RU" sz="1800" dirty="0" err="1"/>
              <a:t>binary</a:t>
            </a:r>
            <a:r>
              <a:rPr lang="ru-RU" sz="1800" dirty="0"/>
              <a:t>) цифр.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 узком смысле слова двоичные файлы противопоставляются текстовым файлам. При этом с точки зрения технической реализации на уровне аппаратуры, текстовые файлы являются частным случаем двоичных файлов, и, таким образом, в широком значении слова под определение «двоичный файл» подходит любой файл.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Часто двоичными файлами называют исполняемые файлы и сжатые данные, однако некорректно так ограничивать это </a:t>
            </a:r>
            <a:r>
              <a:rPr lang="ru-RU" sz="1800"/>
              <a:t>понятие. </a:t>
            </a:r>
            <a:endParaRPr lang="ru-RU" sz="1800" dirty="0"/>
          </a:p>
        </p:txBody>
      </p:sp>
      <p:pic>
        <p:nvPicPr>
          <p:cNvPr id="1026" name="Picture 2" descr="JSON — parse() and stringify() in JavaScript | by Nehal Khan | Level Up  Coding">
            <a:extLst>
              <a:ext uri="{FF2B5EF4-FFF2-40B4-BE49-F238E27FC236}">
                <a16:creationId xmlns:a16="http://schemas.microsoft.com/office/drawing/2014/main" id="{9A76D502-6FFF-45DB-B075-DD4DEFA4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6" y="1306126"/>
            <a:ext cx="5843588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абота с двоичными данными на примере чтения файлов изображений. Новые  возможности 8.3.9">
            <a:extLst>
              <a:ext uri="{FF2B5EF4-FFF2-40B4-BE49-F238E27FC236}">
                <a16:creationId xmlns:a16="http://schemas.microsoft.com/office/drawing/2014/main" id="{0CF54AE1-76D9-4536-8C9A-BEB7D51A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28" y="4112439"/>
            <a:ext cx="62674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45</TotalTime>
  <Words>126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Сетевое программирование. Библиотеки requests и aiohttp</vt:lpstr>
      <vt:lpstr>1. Что такое бинарные данные?</vt:lpstr>
      <vt:lpstr>Что такое бинарные данные?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46</cp:revision>
  <dcterms:created xsi:type="dcterms:W3CDTF">2022-01-30T05:59:16Z</dcterms:created>
  <dcterms:modified xsi:type="dcterms:W3CDTF">2023-01-19T16:17:19Z</dcterms:modified>
</cp:coreProperties>
</file>