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62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85770" y="2777914"/>
            <a:ext cx="6489857" cy="156047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Программы с интерфейсом (GUI) - </a:t>
            </a:r>
            <a:r>
              <a:rPr lang="ru-RU" dirty="0" err="1"/>
              <a:t>tkinter</a:t>
            </a:r>
            <a:r>
              <a:rPr lang="ru-RU" dirty="0"/>
              <a:t> и pyqt6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№31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Библиотека </a:t>
            </a:r>
            <a:r>
              <a:rPr lang="en-US" dirty="0"/>
              <a:t>pyqt6 </a:t>
            </a:r>
            <a:r>
              <a:rPr lang="ru-RU" dirty="0"/>
              <a:t>и </a:t>
            </a:r>
            <a:r>
              <a:rPr lang="en-US" dirty="0"/>
              <a:t>qt </a:t>
            </a:r>
            <a:r>
              <a:rPr lang="ru-RU" dirty="0"/>
              <a:t>это?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pyqt6 и </a:t>
            </a:r>
            <a:r>
              <a:rPr lang="ru-RU" dirty="0" err="1"/>
              <a:t>qt</a:t>
            </a:r>
            <a:r>
              <a:rPr lang="ru-RU" dirty="0"/>
              <a:t> это?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81CFD6-C63E-AB16-55A8-51FC5B9A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7" y="1390651"/>
            <a:ext cx="5307596" cy="51840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 err="1"/>
              <a:t>PyQt</a:t>
            </a:r>
            <a:r>
              <a:rPr lang="ru-RU" sz="1800" dirty="0"/>
              <a:t> — это библиотека </a:t>
            </a:r>
            <a:r>
              <a:rPr lang="ru-RU" sz="1800" dirty="0" err="1"/>
              <a:t>Python</a:t>
            </a:r>
            <a:r>
              <a:rPr lang="ru-RU" sz="1800" dirty="0"/>
              <a:t> для создания приложений с графическим интерфейсом с помощью инструментария </a:t>
            </a:r>
            <a:r>
              <a:rPr lang="ru-RU" sz="1800" dirty="0" err="1"/>
              <a:t>Qt</a:t>
            </a:r>
            <a:r>
              <a:rPr lang="ru-RU" sz="1800" dirty="0"/>
              <a:t>. Созданная в </a:t>
            </a:r>
            <a:r>
              <a:rPr lang="ru-RU" sz="1800" dirty="0" err="1"/>
              <a:t>Riverbank</a:t>
            </a:r>
            <a:r>
              <a:rPr lang="ru-RU" sz="1800" dirty="0"/>
              <a:t> </a:t>
            </a:r>
            <a:r>
              <a:rPr lang="ru-RU" sz="1800" dirty="0" err="1"/>
              <a:t>Computing</a:t>
            </a:r>
            <a:r>
              <a:rPr lang="ru-RU" sz="1800" dirty="0"/>
              <a:t>, </a:t>
            </a:r>
            <a:r>
              <a:rPr lang="ru-RU" sz="1800" dirty="0" err="1"/>
              <a:t>PyQt</a:t>
            </a:r>
            <a:r>
              <a:rPr lang="ru-RU" sz="1800" dirty="0"/>
              <a:t> является свободным ПО (по лицензии GPL) и разрабатывается с 1999 года. Последняя версия PyQt6 — на основе </a:t>
            </a:r>
            <a:r>
              <a:rPr lang="ru-RU" sz="1800" dirty="0" err="1"/>
              <a:t>Qt</a:t>
            </a:r>
            <a:r>
              <a:rPr lang="ru-RU" sz="1800" dirty="0"/>
              <a:t> 6 — выпущена в 2021 году, и библиотека продолжает обновляться.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Сегодня используются две основные версии: PyQt5 на основе Qt5 и PyQt6 на основе Qt6. Обе почти полностью совместимы, за исключением импорта и отсутствия поддержки некоторых продвинутых модулей из Qt6. В PyQt6 вносятся изменения в работу пространств имён и флагов, но ими легко управлять.</a:t>
            </a:r>
          </a:p>
        </p:txBody>
      </p:sp>
      <p:pic>
        <p:nvPicPr>
          <p:cNvPr id="1026" name="Picture 2" descr="Python GUI: создаём простое приложение с PyQt и Qt Designer">
            <a:extLst>
              <a:ext uri="{FF2B5EF4-FFF2-40B4-BE49-F238E27FC236}">
                <a16:creationId xmlns:a16="http://schemas.microsoft.com/office/drawing/2014/main" id="{73B4D687-1921-4F25-9C70-7DD9C8AA6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533" y="1102133"/>
            <a:ext cx="6210300" cy="584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158</TotalTime>
  <Words>131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 Light</vt:lpstr>
      <vt:lpstr>Lucida Console</vt:lpstr>
      <vt:lpstr>Wingdings</vt:lpstr>
      <vt:lpstr>Тема Office</vt:lpstr>
      <vt:lpstr>Программы с интерфейсом (GUI) - tkinter и pyqt6</vt:lpstr>
      <vt:lpstr>1. Библиотека pyqt6 и qt это?</vt:lpstr>
      <vt:lpstr>Библиотека pyqt6 и qt это?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59</cp:revision>
  <dcterms:created xsi:type="dcterms:W3CDTF">2022-01-30T05:59:16Z</dcterms:created>
  <dcterms:modified xsi:type="dcterms:W3CDTF">2023-01-21T15:25:11Z</dcterms:modified>
</cp:coreProperties>
</file>