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3133511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базой данных, </a:t>
            </a:r>
            <a:r>
              <a:rPr lang="en-US" dirty="0"/>
              <a:t>CRUD. </a:t>
            </a:r>
            <a:r>
              <a:rPr lang="ru-RU" dirty="0"/>
              <a:t>Библиотеки - </a:t>
            </a:r>
            <a:r>
              <a:rPr lang="en-US" dirty="0"/>
              <a:t>psycobg2 (</a:t>
            </a:r>
            <a:r>
              <a:rPr lang="en-US" dirty="0" err="1"/>
              <a:t>postgresql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 err="1"/>
              <a:t>pyodbc</a:t>
            </a:r>
            <a:r>
              <a:rPr lang="en-US" dirty="0"/>
              <a:t> (</a:t>
            </a:r>
            <a:r>
              <a:rPr lang="en-US" dirty="0" err="1"/>
              <a:t>mysql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</a:t>
            </a:r>
            <a:r>
              <a:rPr lang="ru-RU"/>
              <a:t>№34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Транзакции это?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 это?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4276196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Транзакции — это фундаментальное понятие во всех СУБД. Суть транзакции в том, что она объединяет последовательность действий в одну операцию «всё или ничего».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ru-RU" sz="1800" dirty="0"/>
            </a:br>
            <a:r>
              <a:rPr lang="ru-RU" sz="1800" dirty="0"/>
              <a:t>Промежуточные состояния внутри последовательности не видны другим транзакциям, и если что-то помешает успешно завершить транзакцию, ни один из результатов этих действий не сохранится в базе данных.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7A838C60-8B02-402D-96DE-E268CED99FAD}"/>
              </a:ext>
            </a:extLst>
          </p:cNvPr>
          <p:cNvSpPr txBox="1">
            <a:spLocks/>
          </p:cNvSpPr>
          <p:nvPr/>
        </p:nvSpPr>
        <p:spPr>
          <a:xfrm>
            <a:off x="5566572" y="643375"/>
            <a:ext cx="5515285" cy="11749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 </a:t>
            </a:r>
            <a:r>
              <a:rPr lang="ru-RU" sz="1800" dirty="0" err="1"/>
              <a:t>Postgres</a:t>
            </a:r>
            <a:r>
              <a:rPr lang="ru-RU" sz="1800" dirty="0"/>
              <a:t> транзакция определяется набором SQL-команд, окружённым командами BEGIN и COMMIT. Таким образом, наша банковская транзакция должна была бы выглядеть так: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F2E765-91AB-443F-ACA7-06682C71A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572" y="2158751"/>
            <a:ext cx="4877481" cy="172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Объект 4">
            <a:extLst>
              <a:ext uri="{FF2B5EF4-FFF2-40B4-BE49-F238E27FC236}">
                <a16:creationId xmlns:a16="http://schemas.microsoft.com/office/drawing/2014/main" id="{43FA05D3-D844-43CC-A351-21A7ACE7E80D}"/>
              </a:ext>
            </a:extLst>
          </p:cNvPr>
          <p:cNvSpPr txBox="1">
            <a:spLocks/>
          </p:cNvSpPr>
          <p:nvPr/>
        </p:nvSpPr>
        <p:spPr>
          <a:xfrm>
            <a:off x="5173772" y="4563805"/>
            <a:ext cx="6747295" cy="1724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Если в процессе выполнения транзакции мы решим, что не хотим фиксировать её изменения (например, потому что оказалось, что баланс Алисы стал отрицательным), мы можем выполнить команду ROLLBACK вместо COMMIT, и все наши изменения будут отменены.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47</TotalTime>
  <Words>153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Работа с базой данных, CRUD. Библиотеки - psycobg2 (postgresql) и pyodbc (mysql)</vt:lpstr>
      <vt:lpstr>1. Транзакции это?</vt:lpstr>
      <vt:lpstr>Транзакции это?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71</cp:revision>
  <dcterms:created xsi:type="dcterms:W3CDTF">2022-01-30T05:59:16Z</dcterms:created>
  <dcterms:modified xsi:type="dcterms:W3CDTF">2023-01-21T15:59:24Z</dcterms:modified>
</cp:coreProperties>
</file>