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6" r:id="rId5"/>
    <p:sldId id="285" r:id="rId6"/>
    <p:sldId id="28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3133511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 базой данных, </a:t>
            </a:r>
            <a:r>
              <a:rPr lang="en-US" dirty="0"/>
              <a:t>CRUD. </a:t>
            </a:r>
            <a:r>
              <a:rPr lang="ru-RU" dirty="0"/>
              <a:t>Библиотеки - </a:t>
            </a:r>
            <a:r>
              <a:rPr lang="en-US" dirty="0"/>
              <a:t>psycopg2 (</a:t>
            </a:r>
            <a:r>
              <a:rPr lang="en-US" dirty="0" err="1"/>
              <a:t>postgresql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en-US" dirty="0" err="1"/>
              <a:t>pyodbc</a:t>
            </a:r>
            <a:r>
              <a:rPr lang="en-US" dirty="0"/>
              <a:t> (</a:t>
            </a:r>
            <a:r>
              <a:rPr lang="en-US" dirty="0" err="1"/>
              <a:t>mysql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№34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Отличия </a:t>
            </a:r>
            <a:r>
              <a:rPr lang="en-US" dirty="0"/>
              <a:t>SQL </a:t>
            </a:r>
            <a:r>
              <a:rPr lang="ru-RU" dirty="0"/>
              <a:t>баз данных?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Отличия </a:t>
            </a:r>
            <a:r>
              <a:rPr lang="en-US" dirty="0"/>
              <a:t>SQL </a:t>
            </a:r>
            <a:r>
              <a:rPr lang="ru-RU" dirty="0"/>
              <a:t>баз данных?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4368" y="1272119"/>
            <a:ext cx="10863264" cy="51359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Полноценное использование баз данных (БД) невозможно без систем управления базами данных (СУБД). Таких систем десятки, при этом одни из самых популярных и функциональных в наше время — </a:t>
            </a:r>
            <a:r>
              <a:rPr lang="ru-RU" sz="1800" dirty="0" err="1"/>
              <a:t>PostgreSQL</a:t>
            </a:r>
            <a:r>
              <a:rPr lang="ru-RU" sz="1800" dirty="0"/>
              <a:t> и </a:t>
            </a:r>
            <a:r>
              <a:rPr lang="ru-RU" sz="1800" dirty="0" err="1"/>
              <a:t>MySQL</a:t>
            </a:r>
            <a:r>
              <a:rPr lang="ru-RU" sz="1800" dirty="0"/>
              <a:t>.</a:t>
            </a:r>
            <a:br>
              <a:rPr lang="ru-RU" sz="1800" dirty="0"/>
            </a:br>
            <a:br>
              <a:rPr lang="ru-RU" sz="1800" dirty="0"/>
            </a:br>
            <a:r>
              <a:rPr lang="ru-RU" sz="1800" b="1" dirty="0">
                <a:solidFill>
                  <a:schemeClr val="accent5">
                    <a:lumMod val="75000"/>
                  </a:schemeClr>
                </a:solidFill>
              </a:rPr>
              <a:t>Характеристики и преимущества </a:t>
            </a:r>
            <a:r>
              <a:rPr lang="ru-RU" sz="1800" b="1" dirty="0" err="1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endParaRPr lang="ru-RU" sz="18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err="1"/>
              <a:t>PostgreSQL</a:t>
            </a:r>
            <a:r>
              <a:rPr lang="ru-RU" sz="1800" dirty="0"/>
              <a:t> — одна из самых функциональных реляционных СУБД, направленная, прежде всего, на соответствие стандартам ANSI/ISO и расширяемость.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Главное отличие </a:t>
            </a:r>
            <a:r>
              <a:rPr lang="ru-RU" sz="1800" dirty="0" err="1"/>
              <a:t>PostgreSQL</a:t>
            </a:r>
            <a:r>
              <a:rPr lang="ru-RU" sz="1800" dirty="0"/>
              <a:t> от других СУБД — наличие объектно-ориентированных функциональных возможностей, среди которых поддержка концепции ACID (</a:t>
            </a:r>
            <a:r>
              <a:rPr lang="ru-RU" sz="1800" dirty="0" err="1"/>
              <a:t>Atomicity</a:t>
            </a:r>
            <a:r>
              <a:rPr lang="ru-RU" sz="1800" dirty="0"/>
              <a:t>, </a:t>
            </a:r>
            <a:r>
              <a:rPr lang="ru-RU" sz="1800" dirty="0" err="1"/>
              <a:t>Consistency</a:t>
            </a:r>
            <a:r>
              <a:rPr lang="ru-RU" sz="1800" dirty="0"/>
              <a:t>, </a:t>
            </a:r>
            <a:r>
              <a:rPr lang="ru-RU" sz="1800" dirty="0" err="1"/>
              <a:t>Isolation</a:t>
            </a:r>
            <a:r>
              <a:rPr lang="ru-RU" sz="1800" dirty="0"/>
              <a:t>, </a:t>
            </a:r>
            <a:r>
              <a:rPr lang="ru-RU" sz="1800" dirty="0" err="1"/>
              <a:t>Durability</a:t>
            </a:r>
            <a:r>
              <a:rPr lang="ru-RU" sz="1800" dirty="0"/>
              <a:t> — атомарность, согласованность, изолированность, долговечность).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err="1"/>
              <a:t>PostgreSQL</a:t>
            </a:r>
            <a:r>
              <a:rPr lang="ru-RU" sz="1800" dirty="0"/>
              <a:t> способна справляться с одновременной обработкой нескольких задач, поддерживает большое количество типов данных и вспомогательных инструментов для работы.</a:t>
            </a:r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Отличия </a:t>
            </a:r>
            <a:r>
              <a:rPr lang="en-US" dirty="0"/>
              <a:t>SQL </a:t>
            </a:r>
            <a:r>
              <a:rPr lang="ru-RU" dirty="0"/>
              <a:t>баз данных?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4368" y="1272119"/>
            <a:ext cx="10863264" cy="51359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solidFill>
                  <a:schemeClr val="accent5">
                    <a:lumMod val="75000"/>
                  </a:schemeClr>
                </a:solidFill>
              </a:rPr>
              <a:t>Преимущества: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Полная SQL-совместимость.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Открытый исходный код.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Расширенные настройки с возможностью создания собственных плагинов и персонализацией параметров.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Возможность индексирования геометрических (в том числе географических) объектов.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Наличие расширения </a:t>
            </a:r>
            <a:r>
              <a:rPr lang="ru-RU" sz="1800" dirty="0" err="1"/>
              <a:t>PostGIS</a:t>
            </a:r>
            <a:r>
              <a:rPr lang="ru-RU" sz="1800" dirty="0"/>
              <a:t>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Функция MVCC для управления параллельным доступом посредством </a:t>
            </a:r>
            <a:r>
              <a:rPr lang="ru-RU" sz="1800" dirty="0" err="1"/>
              <a:t>многоверсионности</a:t>
            </a:r>
            <a:r>
              <a:rPr lang="ru-RU" sz="1800" dirty="0"/>
              <a:t>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Расширяемость, позволяющая масштабировать </a:t>
            </a:r>
            <a:r>
              <a:rPr lang="ru-RU" sz="1800" dirty="0" err="1"/>
              <a:t>PostgreSQL</a:t>
            </a:r>
            <a:r>
              <a:rPr lang="ru-RU" sz="1800" dirty="0"/>
              <a:t> с помощью хранимых процедур.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Возможность поддерживать некоторые объектно-ориентированные функции.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Частые обновления.</a:t>
            </a:r>
          </a:p>
        </p:txBody>
      </p:sp>
    </p:spTree>
    <p:extLst>
      <p:ext uri="{BB962C8B-B14F-4D97-AF65-F5344CB8AC3E}">
        <p14:creationId xmlns:p14="http://schemas.microsoft.com/office/powerpoint/2010/main" val="279167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Отличия </a:t>
            </a:r>
            <a:r>
              <a:rPr lang="en-US" dirty="0"/>
              <a:t>SQL </a:t>
            </a:r>
            <a:r>
              <a:rPr lang="ru-RU" dirty="0"/>
              <a:t>баз данных?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05FC7F2A-E305-44BC-87CF-EDB5A9B28EFF}"/>
              </a:ext>
            </a:extLst>
          </p:cNvPr>
          <p:cNvSpPr txBox="1">
            <a:spLocks/>
          </p:cNvSpPr>
          <p:nvPr/>
        </p:nvSpPr>
        <p:spPr>
          <a:xfrm>
            <a:off x="640230" y="1390650"/>
            <a:ext cx="10518837" cy="5035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solidFill>
                  <a:schemeClr val="accent5">
                    <a:lumMod val="75000"/>
                  </a:schemeClr>
                </a:solidFill>
              </a:rPr>
              <a:t>Преимущества: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Полная поддержка SQL.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Открытый исходный код.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Простота, обеспеченная легкой установкой, понятным интерфейсом и большим количеством сторонних инструментов, упрощающих работу с СУБД.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Функциональные возможности, включающие большой набор инструментов для разработки проектов разной сложности.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Безопасность, предопределенная встроенными защитными системами.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Масштабируемость, позволяющая применять СУРБД для работы с любым объемом данных.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Повышенная скорость работы.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Частые обновления.</a:t>
            </a:r>
          </a:p>
        </p:txBody>
      </p:sp>
    </p:spTree>
    <p:extLst>
      <p:ext uri="{BB962C8B-B14F-4D97-AF65-F5344CB8AC3E}">
        <p14:creationId xmlns:p14="http://schemas.microsoft.com/office/powerpoint/2010/main" val="280467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59</TotalTime>
  <Words>293</Words>
  <Application>Microsoft Office PowerPoint</Application>
  <PresentationFormat>Широкоэкранный</PresentationFormat>
  <Paragraphs>33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 Light</vt:lpstr>
      <vt:lpstr>Lucida Console</vt:lpstr>
      <vt:lpstr>Wingdings</vt:lpstr>
      <vt:lpstr>Тема Office</vt:lpstr>
      <vt:lpstr>Работа с базой данных, CRUD. Библиотеки - psycopg2 (postgresql) и pyodbc (mysql)</vt:lpstr>
      <vt:lpstr>1. Отличия SQL баз данных?</vt:lpstr>
      <vt:lpstr>Отличия SQL баз данных?</vt:lpstr>
      <vt:lpstr>Отличия SQL баз данных?</vt:lpstr>
      <vt:lpstr>Отличия SQL баз данных?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76</cp:revision>
  <dcterms:created xsi:type="dcterms:W3CDTF">2022-01-30T05:59:16Z</dcterms:created>
  <dcterms:modified xsi:type="dcterms:W3CDTF">2023-01-21T16:17:55Z</dcterms:modified>
</cp:coreProperties>
</file>