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981114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Парсинг</a:t>
            </a:r>
            <a:r>
              <a:rPr lang="ru-RU" dirty="0"/>
              <a:t> данных. Библиотеки - </a:t>
            </a:r>
            <a:r>
              <a:rPr lang="en-US" dirty="0"/>
              <a:t>beatifulsoup4 </a:t>
            </a:r>
            <a:r>
              <a:rPr lang="ru-RU" dirty="0"/>
              <a:t>и </a:t>
            </a:r>
            <a:r>
              <a:rPr lang="en-US" dirty="0"/>
              <a:t>selenium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№36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ru-RU" dirty="0" err="1"/>
              <a:t>парсинг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парсинг</a:t>
            </a:r>
            <a:r>
              <a:rPr lang="ru-RU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9" y="1477963"/>
            <a:ext cx="9525528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 err="1">
                <a:solidFill>
                  <a:schemeClr val="accent5">
                    <a:lumMod val="75000"/>
                  </a:schemeClr>
                </a:solidFill>
              </a:rPr>
              <a:t>Парсинг</a:t>
            </a:r>
            <a:r>
              <a:rPr lang="ru-RU" sz="2000" dirty="0"/>
              <a:t> — это процесс автоматического сбора данных и их структурирования.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 err="1"/>
              <a:t>Парсинг</a:t>
            </a:r>
            <a:r>
              <a:rPr lang="ru-RU" sz="2000" dirty="0"/>
              <a:t> обычно применяют, когда нужно быстро собрать большой объем данных. Его выполняют с помощью специальных сервисов — парсеров, как уже написанных или разрабатываемых.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парсинг</a:t>
            </a:r>
            <a:r>
              <a:rPr lang="ru-RU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4F40C216-3BB0-4B59-B6CB-97BB7ABF8B41}"/>
              </a:ext>
            </a:extLst>
          </p:cNvPr>
          <p:cNvSpPr txBox="1">
            <a:spLocks/>
          </p:cNvSpPr>
          <p:nvPr/>
        </p:nvSpPr>
        <p:spPr>
          <a:xfrm>
            <a:off x="715732" y="1216404"/>
            <a:ext cx="10731201" cy="527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Специальные программы или сервисы-парсеры «обходят» сайт и собирают данные, которые соответствуют заданному условию.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Простой пример: допустим, нужно собрать контакты потенциальных партнеров из определенной ниши. Вы можете это сделать вручную. Надо будет заходить на каждый сайт, искать раздел «Контакты», копировать в отдельную таблицу телефон и т. д. Так на каждую площадку у вас уйдет по пять-семь минут. Но этот процесс можно автоматизировать. Задаете в программе для </a:t>
            </a:r>
            <a:r>
              <a:rPr lang="ru-RU" sz="1800" dirty="0" err="1"/>
              <a:t>парсинга</a:t>
            </a:r>
            <a:r>
              <a:rPr lang="ru-RU" sz="1800" dirty="0"/>
              <a:t> условия выборки и через какое-то время получаете готовую таблицу со списком сайтов и телефонов.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Плюсы </a:t>
            </a:r>
            <a:r>
              <a:rPr lang="ru-RU" sz="1800" b="1" dirty="0" err="1">
                <a:solidFill>
                  <a:schemeClr val="accent5">
                    <a:lumMod val="75000"/>
                  </a:schemeClr>
                </a:solidFill>
              </a:rPr>
              <a:t>парсинга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1800" dirty="0"/>
              <a:t>очевидны — если сравнивать его с ручным сбором и сортировкой данных: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вы получаете данные очень быстро;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можно задавать десятки параметров для составления выборки;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в отчете не будет ошибок;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err="1"/>
              <a:t>парсинг</a:t>
            </a:r>
            <a:r>
              <a:rPr lang="ru-RU" sz="1800" dirty="0"/>
              <a:t> можно настроить с определенной периодичностью — например, собирать данные каждый понедельник;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многие парсеры не только собирают данные, но и советуют, как исправить ошибки на сайте.</a:t>
            </a:r>
          </a:p>
        </p:txBody>
      </p:sp>
    </p:spTree>
    <p:extLst>
      <p:ext uri="{BB962C8B-B14F-4D97-AF65-F5344CB8AC3E}">
        <p14:creationId xmlns:p14="http://schemas.microsoft.com/office/powerpoint/2010/main" val="121889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56</TotalTime>
  <Words>226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Парсинг данных. Библиотеки - beatifulsoup4 и selenium</vt:lpstr>
      <vt:lpstr>1. Что такое парсинг?</vt:lpstr>
      <vt:lpstr>Что такое парсинг?</vt:lpstr>
      <vt:lpstr>Что такое парсинг?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74</cp:revision>
  <dcterms:created xsi:type="dcterms:W3CDTF">2022-01-30T05:59:16Z</dcterms:created>
  <dcterms:modified xsi:type="dcterms:W3CDTF">2023-01-21T16:45:58Z</dcterms:modified>
</cp:coreProperties>
</file>