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5" r:id="rId5"/>
    <p:sldId id="284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85770" y="2862576"/>
            <a:ext cx="6489857" cy="1560477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Парсинг</a:t>
            </a:r>
            <a:r>
              <a:rPr lang="ru-RU" dirty="0"/>
              <a:t> данных. Библиотеки - </a:t>
            </a:r>
            <a:r>
              <a:rPr lang="en-US" dirty="0"/>
              <a:t>beatifulsoup4 </a:t>
            </a:r>
            <a:r>
              <a:rPr lang="ru-RU" dirty="0"/>
              <a:t>и </a:t>
            </a:r>
            <a:r>
              <a:rPr lang="en-US" dirty="0"/>
              <a:t>selenium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№37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Что такое динамические и статические сайты?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Что такое динамические и статические сайты?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81CFD6-C63E-AB16-55A8-51FC5B9A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5404" y="1620868"/>
            <a:ext cx="9813395" cy="50847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>
                <a:solidFill>
                  <a:schemeClr val="accent5">
                    <a:lumMod val="75000"/>
                  </a:schemeClr>
                </a:solidFill>
              </a:rPr>
              <a:t>Какие бывают сайты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Веб-сайт может быть динамическим или статическим. В первом случае при запросе пользователя страница собирается в момент запроса, а затем отображаются в браузере. Во втором — на сервере хранятся уже готовые страницы.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Работу </a:t>
            </a:r>
            <a:r>
              <a:rPr lang="ru-RU" sz="2000" dirty="0">
                <a:solidFill>
                  <a:schemeClr val="accent5">
                    <a:lumMod val="75000"/>
                  </a:schemeClr>
                </a:solidFill>
              </a:rPr>
              <a:t>динамических сайтов </a:t>
            </a:r>
            <a:r>
              <a:rPr lang="ru-RU" sz="2000" dirty="0"/>
              <a:t>обеспечивают CMS или движки — </a:t>
            </a:r>
            <a:r>
              <a:rPr lang="ru-RU" sz="2000" dirty="0" err="1"/>
              <a:t>Wordpress</a:t>
            </a:r>
            <a:r>
              <a:rPr lang="ru-RU" sz="2000" dirty="0"/>
              <a:t>, </a:t>
            </a:r>
            <a:r>
              <a:rPr lang="ru-RU" sz="2000" dirty="0" err="1"/>
              <a:t>Joomla</a:t>
            </a:r>
            <a:r>
              <a:rPr lang="ru-RU" sz="2000" dirty="0"/>
              <a:t>, </a:t>
            </a:r>
            <a:r>
              <a:rPr lang="ru-RU" sz="2000" dirty="0" err="1"/>
              <a:t>ModX</a:t>
            </a:r>
            <a:r>
              <a:rPr lang="ru-RU" sz="2000" dirty="0"/>
              <a:t>, </a:t>
            </a:r>
            <a:r>
              <a:rPr lang="ru-RU" sz="2000" dirty="0" err="1"/>
              <a:t>Битрикс</a:t>
            </a:r>
            <a:r>
              <a:rPr lang="ru-RU" sz="2000" dirty="0"/>
              <a:t> и т. д.</a:t>
            </a:r>
          </a:p>
        </p:txBody>
      </p:sp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Что такое динамические и статические сайты?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D2020C8B-5ADD-483D-A0C8-E7CC187EE14C}"/>
              </a:ext>
            </a:extLst>
          </p:cNvPr>
          <p:cNvSpPr txBox="1">
            <a:spLocks/>
          </p:cNvSpPr>
          <p:nvPr/>
        </p:nvSpPr>
        <p:spPr>
          <a:xfrm>
            <a:off x="825099" y="1620868"/>
            <a:ext cx="11011301" cy="5084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solidFill>
                  <a:schemeClr val="accent5">
                    <a:lumMod val="75000"/>
                  </a:schemeClr>
                </a:solidFill>
              </a:rPr>
              <a:t>Статические сайты </a:t>
            </a:r>
            <a:r>
              <a:rPr lang="ru-RU" sz="2000" dirty="0"/>
              <a:t>состоят из готовых страниц (HTML, JS, графика, шрифты), загруженных на сервер. Важные достоинства статических сайтов: скоростная загрузка страниц и повышенная устойчивость ко взлому. Кроме того, сайты из статических страниц без проблем выдерживают гораздо большую посещаемость, чем их динамические «коллеги».</a:t>
            </a:r>
            <a:br>
              <a:rPr lang="en-US" sz="2000" dirty="0"/>
            </a:br>
            <a:br>
              <a:rPr lang="en-US" sz="2000" dirty="0"/>
            </a:br>
            <a:r>
              <a:rPr lang="ru-RU" sz="2000" dirty="0"/>
              <a:t>Неудобством статики считается необходимость генерировать сайт заново даже для внесения самых незначительных изменений в содержание сайта. Ускорить и облегчить этот процесс призваны разнообразные генераторы статических сайтов.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Сайты-визитки, блоги, каталоги товаров, документацию к программным продуктам и техническим устройствам удобнее делать статическими. Для таких сайтов может потребоваться динамическая часть — комментарии, поиск, личный кабинет пользователя, создание страниц. Динамическую часть помогут реализовать сторонние инструменты или расширения к генераторам.</a:t>
            </a:r>
          </a:p>
        </p:txBody>
      </p:sp>
    </p:spTree>
    <p:extLst>
      <p:ext uri="{BB962C8B-B14F-4D97-AF65-F5344CB8AC3E}">
        <p14:creationId xmlns:p14="http://schemas.microsoft.com/office/powerpoint/2010/main" val="3078523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54</TotalTime>
  <Words>227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Helvetica Light</vt:lpstr>
      <vt:lpstr>Lucida Console</vt:lpstr>
      <vt:lpstr>Wingdings</vt:lpstr>
      <vt:lpstr>Тема Office</vt:lpstr>
      <vt:lpstr>Парсинг данных. Библиотеки - beatifulsoup4 и selenium</vt:lpstr>
      <vt:lpstr>1. Что такое динамические и статические сайты?</vt:lpstr>
      <vt:lpstr>1. Что такое динамические и статические сайты?</vt:lpstr>
      <vt:lpstr>1. Что такое динамические и статические сайты?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76</cp:revision>
  <dcterms:created xsi:type="dcterms:W3CDTF">2022-01-30T05:59:16Z</dcterms:created>
  <dcterms:modified xsi:type="dcterms:W3CDTF">2023-01-21T17:20:04Z</dcterms:modified>
</cp:coreProperties>
</file>