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21.01.2023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998047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большими данными - </a:t>
            </a:r>
            <a:r>
              <a:rPr lang="ru-RU" dirty="0" err="1"/>
              <a:t>pandas</a:t>
            </a:r>
            <a:r>
              <a:rPr lang="ru-RU" dirty="0"/>
              <a:t>, </a:t>
            </a:r>
            <a:r>
              <a:rPr lang="ru-RU" dirty="0" err="1"/>
              <a:t>numpy</a:t>
            </a:r>
            <a:r>
              <a:rPr lang="ru-RU" dirty="0"/>
              <a:t>, </a:t>
            </a:r>
            <a:r>
              <a:rPr lang="ru-RU" dirty="0" err="1"/>
              <a:t>math</a:t>
            </a:r>
            <a:r>
              <a:rPr lang="en-US" dirty="0"/>
              <a:t>plot</a:t>
            </a:r>
            <a:r>
              <a:rPr lang="ru-RU" dirty="0" err="1"/>
              <a:t>lib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</a:t>
            </a:r>
            <a:r>
              <a:rPr lang="en-US" dirty="0"/>
              <a:t>9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big-data</a:t>
            </a:r>
            <a:r>
              <a:rPr lang="ru-RU" dirty="0"/>
              <a:t>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big-data?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803" y="1477963"/>
            <a:ext cx="10287530" cy="5184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Big </a:t>
            </a:r>
            <a:r>
              <a:rPr lang="ru-RU" sz="2000" dirty="0" err="1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> или большие данные </a:t>
            </a:r>
            <a:r>
              <a:rPr lang="ru-RU" sz="2000" dirty="0"/>
              <a:t>— это структурированные или неструктурированные массивы данных большого объема. Их обрабатывают при помощи специальных автоматизированных инструментов, чтобы использовать для статистики, анализа, прогнозов и принятия решений.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Сам термин «большие данные» предложил редактор журнала </a:t>
            </a:r>
            <a:r>
              <a:rPr lang="ru-RU" sz="2000" dirty="0" err="1"/>
              <a:t>Nature</a:t>
            </a:r>
            <a:r>
              <a:rPr lang="ru-RU" sz="2000" dirty="0"/>
              <a:t> Клиффорд Линч в спецвыпуске 2008 года [1]. Он говорил о взрывном росте объемов информации в мире. К большим данным Линч отнес любые массивы неоднородных данных более 150 Гб в сутки, однако единого критерия до сих пор не существует.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Что такое </a:t>
            </a:r>
            <a:r>
              <a:rPr lang="en-US" dirty="0"/>
              <a:t>big-data?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6B43F0F7-D52C-47FE-9C40-F3ECE1511E18}"/>
              </a:ext>
            </a:extLst>
          </p:cNvPr>
          <p:cNvSpPr txBox="1">
            <a:spLocks/>
          </p:cNvSpPr>
          <p:nvPr/>
        </p:nvSpPr>
        <p:spPr>
          <a:xfrm>
            <a:off x="765445" y="1494218"/>
            <a:ext cx="10596822" cy="3230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До 2011 года анализом больших данных занимались только в рамках научных и статистических исследований. Но к началу 2012-го объемы данных выросли до огромных масштабов, и возникла потребность в их систематизации и практическом применении.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 2014 на Big </a:t>
            </a:r>
            <a:r>
              <a:rPr lang="ru-RU" sz="2000" dirty="0" err="1"/>
              <a:t>Data</a:t>
            </a:r>
            <a:r>
              <a:rPr lang="ru-RU" sz="2000" dirty="0"/>
              <a:t> обратили внимание ведущие мировые вузы, где обучают прикладным инженерным и ИТ-специальностям. Затем к сбору и анализу подключились ИТ-корпорации — такие, как </a:t>
            </a:r>
            <a:r>
              <a:rPr lang="ru-RU" sz="2000" dirty="0" err="1"/>
              <a:t>Microsoft</a:t>
            </a:r>
            <a:r>
              <a:rPr lang="ru-RU" sz="2000" dirty="0"/>
              <a:t>, IBM, </a:t>
            </a:r>
            <a:r>
              <a:rPr lang="ru-RU" sz="2000" dirty="0" err="1"/>
              <a:t>Oracle</a:t>
            </a:r>
            <a:r>
              <a:rPr lang="ru-RU" sz="2000" dirty="0"/>
              <a:t>, EMC, а затем и </a:t>
            </a:r>
            <a:r>
              <a:rPr lang="ru-RU" sz="2000" dirty="0" err="1"/>
              <a:t>Google</a:t>
            </a:r>
            <a:r>
              <a:rPr lang="ru-RU" sz="2000" dirty="0"/>
              <a:t>, </a:t>
            </a:r>
            <a:r>
              <a:rPr lang="ru-RU" sz="2000" dirty="0" err="1"/>
              <a:t>Apple</a:t>
            </a:r>
            <a:r>
              <a:rPr lang="ru-RU" sz="2000" dirty="0"/>
              <a:t>, </a:t>
            </a:r>
            <a:r>
              <a:rPr lang="ru-RU" sz="2000" dirty="0" err="1"/>
              <a:t>Facebook</a:t>
            </a:r>
            <a:r>
              <a:rPr lang="ru-RU" sz="2000" dirty="0"/>
              <a:t> и </a:t>
            </a:r>
            <a:r>
              <a:rPr lang="ru-RU" sz="2000" dirty="0" err="1"/>
              <a:t>Amazon</a:t>
            </a:r>
            <a:r>
              <a:rPr lang="ru-RU" sz="2000" dirty="0"/>
              <a:t>. Сегодня большие данные используют крупные компании во всех отраслях, а также — госорганы.</a:t>
            </a:r>
          </a:p>
        </p:txBody>
      </p:sp>
    </p:spTree>
    <p:extLst>
      <p:ext uri="{BB962C8B-B14F-4D97-AF65-F5344CB8AC3E}">
        <p14:creationId xmlns:p14="http://schemas.microsoft.com/office/powerpoint/2010/main" val="94607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55</TotalTime>
  <Words>221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большими данными - pandas, numpy, mathplotlib</vt:lpstr>
      <vt:lpstr>1. Что такое big-data?</vt:lpstr>
      <vt:lpstr>1. Что такое big-data?</vt:lpstr>
      <vt:lpstr>1. Что такое big-data?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83</cp:revision>
  <dcterms:created xsi:type="dcterms:W3CDTF">2022-01-30T05:59:16Z</dcterms:created>
  <dcterms:modified xsi:type="dcterms:W3CDTF">2023-01-21T18:04:38Z</dcterms:modified>
</cp:coreProperties>
</file>