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5" r:id="rId5"/>
    <p:sldId id="284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22.01.2023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85770" y="3048846"/>
            <a:ext cx="6489857" cy="1560477"/>
          </a:xfrm>
        </p:spPr>
        <p:txBody>
          <a:bodyPr>
            <a:normAutofit fontScale="90000"/>
          </a:bodyPr>
          <a:lstStyle/>
          <a:p>
            <a:r>
              <a:rPr lang="ru-RU" dirty="0"/>
              <a:t>Работа с большими данными - </a:t>
            </a:r>
            <a:r>
              <a:rPr lang="ru-RU" dirty="0" err="1"/>
              <a:t>pandas</a:t>
            </a:r>
            <a:r>
              <a:rPr lang="ru-RU" dirty="0"/>
              <a:t>, </a:t>
            </a:r>
            <a:r>
              <a:rPr lang="ru-RU" dirty="0" err="1"/>
              <a:t>numpy</a:t>
            </a:r>
            <a:r>
              <a:rPr lang="ru-RU" dirty="0"/>
              <a:t>, </a:t>
            </a:r>
            <a:r>
              <a:rPr lang="en-US" dirty="0"/>
              <a:t>matplotlib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№3</a:t>
            </a:r>
            <a:r>
              <a:rPr lang="en-US" dirty="0"/>
              <a:t>9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Для чего нужны аналитические графики?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39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чего нужны аналитические графики?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B81CFD6-C63E-AB16-55A8-51FC5B9AB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534" y="1477964"/>
            <a:ext cx="10303065" cy="36020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«Хорошая графика заставляет читателя увидеть именно ту информацию, которую хотел донести до него автор», — пишет в своей книге «</a:t>
            </a:r>
            <a:r>
              <a:rPr lang="ru-RU" sz="2000" dirty="0" err="1"/>
              <a:t>Graph</a:t>
            </a:r>
            <a:r>
              <a:rPr lang="ru-RU" sz="2000" dirty="0"/>
              <a:t> </a:t>
            </a:r>
            <a:r>
              <a:rPr lang="ru-RU" sz="2000" dirty="0" err="1"/>
              <a:t>design</a:t>
            </a:r>
            <a:r>
              <a:rPr lang="ru-RU" sz="2000" dirty="0"/>
              <a:t> </a:t>
            </a:r>
            <a:r>
              <a:rPr lang="ru-RU" sz="2000" dirty="0" err="1"/>
              <a:t>for</a:t>
            </a:r>
            <a:r>
              <a:rPr lang="ru-RU" sz="2000" dirty="0"/>
              <a:t> </a:t>
            </a:r>
            <a:r>
              <a:rPr lang="ru-RU" sz="2000" dirty="0" err="1"/>
              <a:t>the</a:t>
            </a:r>
            <a:r>
              <a:rPr lang="ru-RU" sz="2000" dirty="0"/>
              <a:t> </a:t>
            </a:r>
            <a:r>
              <a:rPr lang="ru-RU" sz="2000" dirty="0" err="1"/>
              <a:t>eye</a:t>
            </a:r>
            <a:r>
              <a:rPr lang="ru-RU" sz="2000" dirty="0"/>
              <a:t> </a:t>
            </a:r>
            <a:r>
              <a:rPr lang="ru-RU" sz="2000" dirty="0" err="1"/>
              <a:t>and</a:t>
            </a:r>
            <a:r>
              <a:rPr lang="ru-RU" sz="2000" dirty="0"/>
              <a:t> </a:t>
            </a:r>
            <a:r>
              <a:rPr lang="ru-RU" sz="2000" dirty="0" err="1"/>
              <a:t>mind</a:t>
            </a:r>
            <a:r>
              <a:rPr lang="ru-RU" sz="2000" dirty="0"/>
              <a:t>» </a:t>
            </a:r>
            <a:r>
              <a:rPr lang="ru-RU" sz="2000" dirty="0" err="1"/>
              <a:t>Стефен</a:t>
            </a:r>
            <a:r>
              <a:rPr lang="ru-RU" sz="2000" dirty="0"/>
              <a:t> </a:t>
            </a:r>
            <a:r>
              <a:rPr lang="ru-RU" sz="2000" dirty="0" err="1"/>
              <a:t>Косслин</a:t>
            </a:r>
            <a:r>
              <a:rPr lang="ru-RU" sz="2000" dirty="0"/>
              <a:t> (</a:t>
            </a:r>
            <a:r>
              <a:rPr lang="ru-RU" sz="2000" dirty="0" err="1"/>
              <a:t>Stephen</a:t>
            </a:r>
            <a:r>
              <a:rPr lang="ru-RU" sz="2000" dirty="0"/>
              <a:t> </a:t>
            </a:r>
            <a:r>
              <a:rPr lang="ru-RU" sz="2000" dirty="0" err="1"/>
              <a:t>Kosslyn</a:t>
            </a:r>
            <a:r>
              <a:rPr lang="ru-RU" sz="2000" dirty="0"/>
              <a:t>). Но что такое хороший график, и существует ли разница между графиком для анализа данных и графиком для коммуникации?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Часто графики, основанные на данных, предназначены не для того, чтобы анализировать, а для того, чтобы описывать то, что является их содержанием. Но что именно превращает графики в инструмент для коммуникации? И могут ли аналитическая и описательная функция графика быть разделены или контролироваться авторами?</a:t>
            </a:r>
          </a:p>
        </p:txBody>
      </p:sp>
    </p:spTree>
    <p:extLst>
      <p:ext uri="{BB962C8B-B14F-4D97-AF65-F5344CB8AC3E}">
        <p14:creationId xmlns:p14="http://schemas.microsoft.com/office/powerpoint/2010/main" val="3832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Для </a:t>
            </a:r>
            <a:r>
              <a:rPr lang="ru-RU" dirty="0"/>
              <a:t>чего нужны аналитические графики?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59FE7582-3716-4339-A8FB-BEF1D5077149}"/>
              </a:ext>
            </a:extLst>
          </p:cNvPr>
          <p:cNvSpPr txBox="1">
            <a:spLocks/>
          </p:cNvSpPr>
          <p:nvPr/>
        </p:nvSpPr>
        <p:spPr>
          <a:xfrm>
            <a:off x="824001" y="1189157"/>
            <a:ext cx="10690666" cy="2669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Но, тем не менее, в зависимости от типа графика, он может быть эффективнее использован для анализа или описания. Например, линейные графики – самые популярные, согласно Эдварду </a:t>
            </a:r>
            <a:r>
              <a:rPr lang="ru-RU" sz="2000" dirty="0" err="1"/>
              <a:t>Тафти</a:t>
            </a:r>
            <a:r>
              <a:rPr lang="ru-RU" sz="2000" dirty="0"/>
              <a:t> (</a:t>
            </a:r>
            <a:r>
              <a:rPr lang="ru-RU" sz="2000" dirty="0" err="1"/>
              <a:t>Edward</a:t>
            </a:r>
            <a:r>
              <a:rPr lang="ru-RU" sz="2000" dirty="0"/>
              <a:t> </a:t>
            </a:r>
            <a:r>
              <a:rPr lang="ru-RU" sz="2000" dirty="0" err="1"/>
              <a:t>Tufte</a:t>
            </a:r>
            <a:r>
              <a:rPr lang="ru-RU" sz="2000" dirty="0"/>
              <a:t>), – и гистограммы, как правило, используются для того, чтобы описывать. То же самое можно сказать и о круговых диаграммах.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Точечные же диаграммы, наоборот, выходят за рамки описания и дают читателю возможность анализировать данные на исследовательском уровне.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Такие графики позволяют «видеть то, что может происходить за пределами уже описанного» [</a:t>
            </a:r>
            <a:r>
              <a:rPr lang="ru-RU" sz="2000" dirty="0" err="1"/>
              <a:t>Cleveland</a:t>
            </a:r>
            <a:r>
              <a:rPr lang="ru-RU" sz="2000" dirty="0"/>
              <a:t> </a:t>
            </a:r>
            <a:r>
              <a:rPr lang="ru-RU" sz="2000" dirty="0" err="1"/>
              <a:t>and</a:t>
            </a:r>
            <a:r>
              <a:rPr lang="ru-RU" sz="2000" dirty="0"/>
              <a:t> </a:t>
            </a:r>
            <a:r>
              <a:rPr lang="ru-RU" sz="2000" dirty="0" err="1"/>
              <a:t>McGill</a:t>
            </a:r>
            <a:r>
              <a:rPr lang="ru-RU" sz="2000" dirty="0"/>
              <a:t>, 1984]. Другими словами, это скорее аналитические графики.</a:t>
            </a:r>
          </a:p>
        </p:txBody>
      </p:sp>
      <p:pic>
        <p:nvPicPr>
          <p:cNvPr id="1026" name="Picture 2" descr="Анализ данных и виды диаграмм: шпаргалка для выбора визуализации">
            <a:extLst>
              <a:ext uri="{FF2B5EF4-FFF2-40B4-BE49-F238E27FC236}">
                <a16:creationId xmlns:a16="http://schemas.microsoft.com/office/drawing/2014/main" id="{50DB1EEC-ADC6-4289-ABB0-52AF444FE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675" y="3858395"/>
            <a:ext cx="6217160" cy="284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664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52</TotalTime>
  <Words>253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Helvetica Light</vt:lpstr>
      <vt:lpstr>Lucida Console</vt:lpstr>
      <vt:lpstr>Wingdings</vt:lpstr>
      <vt:lpstr>Тема Office</vt:lpstr>
      <vt:lpstr>Работа с большими данными - pandas, numpy, matplotlib</vt:lpstr>
      <vt:lpstr> Для чего нужны аналитические графики?</vt:lpstr>
      <vt:lpstr>Для чего нужны аналитические графики?</vt:lpstr>
      <vt:lpstr>Для чего нужны аналитические графики?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87</cp:revision>
  <dcterms:created xsi:type="dcterms:W3CDTF">2022-01-30T05:59:16Z</dcterms:created>
  <dcterms:modified xsi:type="dcterms:W3CDTF">2023-01-21T18:30:21Z</dcterms:modified>
</cp:coreProperties>
</file>