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8" r:id="rId8"/>
    <p:sldId id="28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881842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комплексными файлами - </a:t>
            </a:r>
            <a:r>
              <a:rPr lang="ru-RU" dirty="0" err="1"/>
              <a:t>excel</a:t>
            </a:r>
            <a:r>
              <a:rPr lang="ru-RU" dirty="0"/>
              <a:t>, </a:t>
            </a:r>
            <a:r>
              <a:rPr lang="ru-RU" dirty="0" err="1"/>
              <a:t>json</a:t>
            </a:r>
            <a:r>
              <a:rPr lang="ru-RU" dirty="0"/>
              <a:t>, </a:t>
            </a:r>
            <a:r>
              <a:rPr lang="ru-RU" dirty="0" err="1"/>
              <a:t>word</a:t>
            </a:r>
            <a:r>
              <a:rPr lang="ru-RU" dirty="0"/>
              <a:t>.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Jira</a:t>
            </a:r>
            <a:r>
              <a:rPr lang="ru-RU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  <a:r>
              <a:rPr lang="en-US" dirty="0"/>
              <a:t>1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библиотеки?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библиотеки?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Библиотека языка программирования — это просто набор модулей и функций, которые облегчают некоторые специфические операции с использованием этого языка программирования.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Большинство бесплатно распространяемых пакетов находят в пакетном модуле, например </a:t>
            </a:r>
            <a:r>
              <a:rPr lang="en-US" sz="1800" dirty="0"/>
              <a:t>PIP.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Чтобы их установить нужно выполнить –</a:t>
            </a:r>
            <a:r>
              <a:rPr lang="en-US" sz="1800" dirty="0"/>
              <a:t> </a:t>
            </a:r>
            <a:br>
              <a:rPr lang="ru-RU" sz="1800" dirty="0"/>
            </a:br>
            <a:r>
              <a:rPr lang="en-US" sz="1800" dirty="0"/>
              <a:t>pip install </a:t>
            </a:r>
            <a:r>
              <a:rPr lang="en-US" sz="1800" dirty="0" err="1"/>
              <a:t>openpyxl</a:t>
            </a:r>
            <a:br>
              <a:rPr lang="en-US" sz="1800" dirty="0"/>
            </a:br>
            <a:br>
              <a:rPr lang="en-US" sz="1800" dirty="0"/>
            </a:br>
            <a:r>
              <a:rPr lang="ru-RU" sz="1800" dirty="0"/>
              <a:t>Рекомендуется устанавливать их внутрь виртуального окружения.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47DAAC-C4E2-13D8-E073-41B08A79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55" y="1453621"/>
            <a:ext cx="7242678" cy="457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JSON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3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JSON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JSON (англ. </a:t>
            </a:r>
            <a:r>
              <a:rPr lang="ru-RU" sz="1800" dirty="0" err="1"/>
              <a:t>JavaScript</a:t>
            </a:r>
            <a:r>
              <a:rPr lang="ru-RU" sz="1800" dirty="0"/>
              <a:t> </a:t>
            </a:r>
            <a:r>
              <a:rPr lang="ru-RU" sz="1800" dirty="0" err="1"/>
              <a:t>Object</a:t>
            </a:r>
            <a:r>
              <a:rPr lang="ru-RU" sz="1800" dirty="0"/>
              <a:t> </a:t>
            </a:r>
            <a:r>
              <a:rPr lang="ru-RU" sz="1800" dirty="0" err="1"/>
              <a:t>Notation</a:t>
            </a:r>
            <a:r>
              <a:rPr lang="ru-RU" sz="1800" dirty="0"/>
              <a:t>) — текстовый формат обмена данными, основанный на </a:t>
            </a:r>
            <a:r>
              <a:rPr lang="ru-RU" sz="1800" dirty="0" err="1"/>
              <a:t>JavaScript</a:t>
            </a:r>
            <a:r>
              <a:rPr lang="ru-RU" sz="1800" dirty="0"/>
              <a:t>. Но при этом формат независим от JS и может использоваться в любом языке программирования.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JSON используется в REST API (обмен данными между разными программами).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Чтобы использовать библиотеку –</a:t>
            </a:r>
            <a:br>
              <a:rPr lang="ru-RU" sz="1800" dirty="0"/>
            </a:br>
            <a:r>
              <a:rPr lang="ru-RU" sz="1800" dirty="0" err="1"/>
              <a:t>import</a:t>
            </a:r>
            <a:r>
              <a:rPr lang="ru-RU" sz="1800" dirty="0"/>
              <a:t> </a:t>
            </a:r>
            <a:r>
              <a:rPr lang="ru-RU" sz="1800" dirty="0" err="1"/>
              <a:t>json</a:t>
            </a:r>
            <a:r>
              <a:rPr lang="ru-RU" sz="1800" dirty="0"/>
              <a:t>.</a:t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6" name="Picture 2" descr="Ответы на вопросы на собеседование JSON. | Вопросы на собеседование Junior  Java Developer.">
            <a:extLst>
              <a:ext uri="{FF2B5EF4-FFF2-40B4-BE49-F238E27FC236}">
                <a16:creationId xmlns:a16="http://schemas.microsoft.com/office/drawing/2014/main" id="{B958FC3D-569A-49CB-B540-3E062356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78" y="2379746"/>
            <a:ext cx="7056996" cy="397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48BBF-740E-4A4F-8A99-D4FC8F60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70" y="657226"/>
            <a:ext cx="320040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4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Отличия </a:t>
            </a:r>
            <a:r>
              <a:rPr lang="en-US" dirty="0"/>
              <a:t>word-</a:t>
            </a:r>
            <a:r>
              <a:rPr lang="ru-RU" dirty="0"/>
              <a:t>документов и </a:t>
            </a:r>
            <a:r>
              <a:rPr lang="en-US" dirty="0"/>
              <a:t>txt-</a:t>
            </a:r>
            <a:r>
              <a:rPr lang="ru-RU" dirty="0"/>
              <a:t>документов?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45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</a:t>
            </a:r>
            <a:r>
              <a:rPr lang="en-US" dirty="0"/>
              <a:t>word-</a:t>
            </a:r>
            <a:r>
              <a:rPr lang="ru-RU" dirty="0"/>
              <a:t>документов и </a:t>
            </a:r>
            <a:r>
              <a:rPr lang="en-US" dirty="0"/>
              <a:t>txt-</a:t>
            </a:r>
            <a:r>
              <a:rPr lang="ru-RU" dirty="0"/>
              <a:t>документов?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говорить о том, какой формат текстовых файлов появился первым, это будет </a:t>
            </a:r>
            <a:r>
              <a:rPr lang="ru-RU" sz="1800" dirty="0" err="1"/>
              <a:t>txt</a:t>
            </a:r>
            <a:r>
              <a:rPr lang="ru-RU" sz="1800" dirty="0"/>
              <a:t> – его история началась практически одновременно с возникновением такого явления, как персональный компьютер. В файле имеется исключительно текст, форматирование, картинки и шрифты в </a:t>
            </a:r>
            <a:r>
              <a:rPr lang="ru-RU" sz="1800" dirty="0" err="1"/>
              <a:t>txt</a:t>
            </a:r>
            <a:r>
              <a:rPr lang="ru-RU" sz="1800" dirty="0"/>
              <a:t> не сохраняются.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Данный формат можно считать одним из наиболее универсальных – его распознают сотни приложений для различных устройств.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D70E5D2-0776-46B4-BDC4-33832729A77D}"/>
              </a:ext>
            </a:extLst>
          </p:cNvPr>
          <p:cNvSpPr txBox="1">
            <a:spLocks/>
          </p:cNvSpPr>
          <p:nvPr/>
        </p:nvSpPr>
        <p:spPr>
          <a:xfrm>
            <a:off x="6365067" y="1477963"/>
            <a:ext cx="4072995" cy="461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Обсуждая распространенные форматы текстовых файлов следует отдельно сказать о </a:t>
            </a:r>
            <a:r>
              <a:rPr lang="ru-RU" sz="1800" dirty="0" err="1"/>
              <a:t>doc</a:t>
            </a:r>
            <a:r>
              <a:rPr lang="ru-RU" sz="1800" dirty="0"/>
              <a:t>. Данное решение также было создано корпорацией </a:t>
            </a:r>
            <a:r>
              <a:rPr lang="ru-RU" sz="1800" dirty="0" err="1"/>
              <a:t>Microsoft</a:t>
            </a:r>
            <a:r>
              <a:rPr lang="ru-RU" sz="1800" dirty="0"/>
              <a:t>, оно применялось редактором </a:t>
            </a:r>
            <a:r>
              <a:rPr lang="ru-RU" sz="1800" dirty="0" err="1"/>
              <a:t>Word</a:t>
            </a:r>
            <a:r>
              <a:rPr lang="ru-RU" sz="1800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Отметим, что файлы </a:t>
            </a:r>
            <a:r>
              <a:rPr lang="ru-RU" sz="1800" dirty="0" err="1"/>
              <a:t>doc</a:t>
            </a:r>
            <a:r>
              <a:rPr lang="ru-RU" sz="1800" dirty="0"/>
              <a:t> относятся к бинарным, их поддерживают практически все существующие сегодня текстовые редакторы. Данный формат поддерживает гиперссылки, вставку в текст картинок и прочих объектов, стили и форматирование.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7724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35</TotalTime>
  <Words>289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комплексными файлами - excel, json, word. Git и Jira </vt:lpstr>
      <vt:lpstr>1. Что такое библиотеки?</vt:lpstr>
      <vt:lpstr>Что такое библиотеки?</vt:lpstr>
      <vt:lpstr>1. Что такое JSON?</vt:lpstr>
      <vt:lpstr>Что такое JSON?</vt:lpstr>
      <vt:lpstr>1. Отличия word-документов и txt-документов?</vt:lpstr>
      <vt:lpstr>Отличия word-документов и txt-документов?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15</cp:revision>
  <dcterms:created xsi:type="dcterms:W3CDTF">2022-01-30T05:59:16Z</dcterms:created>
  <dcterms:modified xsi:type="dcterms:W3CDTF">2023-06-30T11:16:54Z</dcterms:modified>
</cp:coreProperties>
</file>