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84" r:id="rId5"/>
    <p:sldId id="285" r:id="rId6"/>
    <p:sldId id="286" r:id="rId7"/>
    <p:sldId id="287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2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21601" y="2904233"/>
            <a:ext cx="6489857" cy="1560477"/>
          </a:xfrm>
        </p:spPr>
        <p:txBody>
          <a:bodyPr>
            <a:normAutofit fontScale="90000"/>
          </a:bodyPr>
          <a:lstStyle/>
          <a:p>
            <a:r>
              <a:rPr lang="ru-RU" dirty="0"/>
              <a:t>Работа с комплексными файлами - </a:t>
            </a:r>
            <a:r>
              <a:rPr lang="ru-RU" dirty="0" err="1"/>
              <a:t>excel</a:t>
            </a:r>
            <a:r>
              <a:rPr lang="ru-RU" dirty="0"/>
              <a:t>, </a:t>
            </a:r>
            <a:r>
              <a:rPr lang="ru-RU" dirty="0" err="1"/>
              <a:t>json</a:t>
            </a:r>
            <a:r>
              <a:rPr lang="ru-RU" dirty="0"/>
              <a:t>, </a:t>
            </a:r>
            <a:r>
              <a:rPr lang="ru-RU" dirty="0" err="1"/>
              <a:t>word</a:t>
            </a:r>
            <a:r>
              <a:rPr lang="ru-RU" dirty="0"/>
              <a:t>. </a:t>
            </a:r>
            <a:r>
              <a:rPr lang="ru-RU" dirty="0" err="1"/>
              <a:t>Git</a:t>
            </a:r>
            <a:r>
              <a:rPr lang="ru-RU" dirty="0"/>
              <a:t> и </a:t>
            </a:r>
            <a:r>
              <a:rPr lang="ru-RU" dirty="0" err="1"/>
              <a:t>Jira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68167"/>
            <a:ext cx="5607440" cy="902703"/>
          </a:xfrm>
        </p:spPr>
        <p:txBody>
          <a:bodyPr/>
          <a:lstStyle/>
          <a:p>
            <a:r>
              <a:rPr lang="ru-RU" dirty="0"/>
              <a:t>Занятие №12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9788C0A-BE5E-1C2F-B6C9-750BE96458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xfrm>
            <a:off x="8170882" y="1114479"/>
            <a:ext cx="3161281" cy="3579509"/>
          </a:xfrm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Git</a:t>
            </a:r>
            <a:r>
              <a:rPr lang="ru-RU" dirty="0"/>
              <a:t>?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B81CFD6-C63E-AB16-55A8-51FC5B9AB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7" y="1390651"/>
            <a:ext cx="5122494" cy="51840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700" dirty="0" err="1"/>
              <a:t>Git</a:t>
            </a:r>
            <a:r>
              <a:rPr lang="ru-RU" sz="1700" dirty="0"/>
              <a:t> — система управления версиями с распределенной архитектурой.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7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700" dirty="0" err="1"/>
              <a:t>Git</a:t>
            </a:r>
            <a:r>
              <a:rPr lang="ru-RU" sz="1700" dirty="0"/>
              <a:t> - это консольная утилита, для отслеживания и ведения истории изменения файлов, в вашем проекте. Чаще всего его используют для кода, но можно и для других файлов. Например, для картинок - полезно для дизайнеров.</a:t>
            </a:r>
          </a:p>
        </p:txBody>
      </p:sp>
      <p:pic>
        <p:nvPicPr>
          <p:cNvPr id="1026" name="Picture 2" descr="Что такое Git? | Atlassian Git Tutorial">
            <a:extLst>
              <a:ext uri="{FF2B5EF4-FFF2-40B4-BE49-F238E27FC236}">
                <a16:creationId xmlns:a16="http://schemas.microsoft.com/office/drawing/2014/main" id="{91999C22-633A-4093-B54C-40CB1F893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169" y="557434"/>
            <a:ext cx="4024766" cy="163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. Урок 1. Введение. Установка и настройка. Создание репозитория.  Команды: init, config.">
            <a:extLst>
              <a:ext uri="{FF2B5EF4-FFF2-40B4-BE49-F238E27FC236}">
                <a16:creationId xmlns:a16="http://schemas.microsoft.com/office/drawing/2014/main" id="{AB086C8F-968B-4D36-8FBC-380C31F42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070" y="2499025"/>
            <a:ext cx="6025439" cy="361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Git</a:t>
            </a:r>
            <a:r>
              <a:rPr lang="ru-RU" dirty="0"/>
              <a:t>?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B81CFD6-C63E-AB16-55A8-51FC5B9AB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7" y="1390651"/>
            <a:ext cx="7396671" cy="223037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700" dirty="0"/>
              <a:t>С помощью </a:t>
            </a:r>
            <a:r>
              <a:rPr lang="ru-RU" sz="1700" dirty="0" err="1"/>
              <a:t>Git</a:t>
            </a:r>
            <a:r>
              <a:rPr lang="ru-RU" sz="1700" dirty="0"/>
              <a:t>-a вы можете откатить свой проект до более старой версии, сравнивать, анализировать или сливать свои изменения в репозиторий.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7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700" dirty="0"/>
              <a:t>Репозиторием называют хранилище вашего кода и историю его изменений. </a:t>
            </a:r>
            <a:r>
              <a:rPr lang="ru-RU" sz="1700" dirty="0" err="1"/>
              <a:t>Git</a:t>
            </a:r>
            <a:r>
              <a:rPr lang="ru-RU" sz="1700" dirty="0"/>
              <a:t> работает локально и все ваши репозитории хранятся в определенных папках на жестком диске.</a:t>
            </a:r>
          </a:p>
        </p:txBody>
      </p:sp>
      <p:pic>
        <p:nvPicPr>
          <p:cNvPr id="2050" name="Picture 2" descr="Git | айтишник наоборот | Дзен">
            <a:extLst>
              <a:ext uri="{FF2B5EF4-FFF2-40B4-BE49-F238E27FC236}">
                <a16:creationId xmlns:a16="http://schemas.microsoft.com/office/drawing/2014/main" id="{2AA8895D-8272-4C8C-BF8B-899DDECA9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968" y="3216115"/>
            <a:ext cx="9048750" cy="3057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104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ru-RU" dirty="0"/>
              <a:t>. </a:t>
            </a:r>
            <a:r>
              <a:rPr lang="en-US" dirty="0" err="1"/>
              <a:t>Github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9409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 err="1"/>
              <a:t>Github</a:t>
            </a:r>
            <a:r>
              <a:rPr lang="ru-RU" dirty="0"/>
              <a:t>?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B81CFD6-C63E-AB16-55A8-51FC5B9AB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0749" y="1308736"/>
            <a:ext cx="4686531" cy="51840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700" dirty="0" err="1"/>
              <a:t>GitHub</a:t>
            </a:r>
            <a:r>
              <a:rPr lang="ru-RU" sz="1700" dirty="0"/>
              <a:t> — это сервис для совместной разработки и хостинга проектов. </a:t>
            </a:r>
            <a:endParaRPr lang="en-US" sz="17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7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700" dirty="0"/>
              <a:t>C помощью </a:t>
            </a:r>
            <a:r>
              <a:rPr lang="ru-RU" sz="1700" dirty="0" err="1"/>
              <a:t>GitHub</a:t>
            </a:r>
            <a:r>
              <a:rPr lang="ru-RU" sz="1700" dirty="0"/>
              <a:t> над кодом проекта может работать неограниченное количество программистов из любых точек мира. </a:t>
            </a:r>
            <a:endParaRPr lang="en-US" sz="17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7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700" dirty="0"/>
              <a:t>В </a:t>
            </a:r>
            <a:r>
              <a:rPr lang="ru-RU" sz="1700" dirty="0" err="1"/>
              <a:t>GitHub</a:t>
            </a:r>
            <a:r>
              <a:rPr lang="ru-RU" sz="1700" dirty="0"/>
              <a:t> есть система контроля (управления) версий </a:t>
            </a:r>
            <a:r>
              <a:rPr lang="ru-RU" sz="1700" dirty="0" err="1"/>
              <a:t>Git</a:t>
            </a:r>
            <a:r>
              <a:rPr lang="ru-RU" sz="1700" dirty="0"/>
              <a:t>: сервис позволяет просматривать и контролировать любые изменения кода любым разработчиком и возвращаться к состоянию до изменений.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09B19E5-23FA-4C61-9380-DAF99C22F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336" y="1346264"/>
            <a:ext cx="6867426" cy="357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54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 err="1"/>
              <a:t>Github</a:t>
            </a:r>
            <a:r>
              <a:rPr lang="ru-RU" dirty="0"/>
              <a:t>?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B81CFD6-C63E-AB16-55A8-51FC5B9AB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7" y="1390651"/>
            <a:ext cx="5122494" cy="51840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700" dirty="0"/>
              <a:t>Проект в </a:t>
            </a:r>
            <a:r>
              <a:rPr lang="ru-RU" sz="1700" dirty="0" err="1"/>
              <a:t>GitHub</a:t>
            </a:r>
            <a:r>
              <a:rPr lang="ru-RU" sz="1700" dirty="0"/>
              <a:t> хранится в репозитории (</a:t>
            </a:r>
            <a:r>
              <a:rPr lang="ru-RU" sz="1700" dirty="0" err="1"/>
              <a:t>repository</a:t>
            </a:r>
            <a:r>
              <a:rPr lang="ru-RU" sz="1700" dirty="0"/>
              <a:t>) — коллекции всех изменений создаваемого кода. Если вы будете работать над проектом в одиночку — вам нужно создать новый репозиторий. </a:t>
            </a:r>
            <a:endParaRPr lang="en-US" sz="17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7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700" dirty="0"/>
              <a:t>Если в вашем проекте несколько разработчиков — каждый из них будет клонировать репозиторий первоначального создателя проекта.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7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700" dirty="0"/>
              <a:t>Внутри репозитория изменения кода хранятся в виде веток и коммитов.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2C69ADF-B3CC-41B7-9175-4AA5C5636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104" y="3317404"/>
            <a:ext cx="6327647" cy="304828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70EE6EE-E109-4A83-BFD2-0F8B8E3C3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644" y="225918"/>
            <a:ext cx="5638419" cy="300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4427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49</TotalTime>
  <Words>251</Words>
  <Application>Microsoft Office PowerPoint</Application>
  <PresentationFormat>Широкоэкранный</PresentationFormat>
  <Paragraphs>24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Helvetica Light</vt:lpstr>
      <vt:lpstr>Lucida Console</vt:lpstr>
      <vt:lpstr>Wingdings</vt:lpstr>
      <vt:lpstr>Тема Office</vt:lpstr>
      <vt:lpstr>Работа с комплексными файлами - excel, json, word. Git и Jira</vt:lpstr>
      <vt:lpstr>1. Git</vt:lpstr>
      <vt:lpstr>Что такое Git?</vt:lpstr>
      <vt:lpstr>Что такое Git?</vt:lpstr>
      <vt:lpstr>2. Github</vt:lpstr>
      <vt:lpstr>Что такое Github?</vt:lpstr>
      <vt:lpstr>Что такое Github?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33</cp:revision>
  <dcterms:created xsi:type="dcterms:W3CDTF">2022-01-30T05:59:16Z</dcterms:created>
  <dcterms:modified xsi:type="dcterms:W3CDTF">2023-06-30T11:20:55Z</dcterms:modified>
</cp:coreProperties>
</file>