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957049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Консольные приложения (</a:t>
            </a:r>
            <a:r>
              <a:rPr lang="ru-RU" dirty="0" err="1"/>
              <a:t>bash</a:t>
            </a:r>
            <a:r>
              <a:rPr lang="ru-RU" dirty="0"/>
              <a:t>, </a:t>
            </a:r>
            <a:r>
              <a:rPr lang="ru-RU" dirty="0" err="1"/>
              <a:t>shell</a:t>
            </a:r>
            <a:r>
              <a:rPr lang="ru-RU" dirty="0"/>
              <a:t>). Упаковка приложений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ru-RU" dirty="0" err="1"/>
              <a:t>bash</a:t>
            </a:r>
            <a:r>
              <a:rPr lang="ru-RU" dirty="0"/>
              <a:t> / </a:t>
            </a:r>
            <a:r>
              <a:rPr lang="ru-RU" dirty="0" err="1"/>
              <a:t>shell</a:t>
            </a:r>
            <a:r>
              <a:rPr lang="ru-RU" dirty="0"/>
              <a:t> / </a:t>
            </a:r>
            <a:r>
              <a:rPr lang="ru-RU" dirty="0" err="1"/>
              <a:t>cmd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ru-RU" sz="4000" dirty="0" err="1"/>
              <a:t>bash</a:t>
            </a:r>
            <a:r>
              <a:rPr lang="ru-RU" sz="4000" dirty="0"/>
              <a:t> / </a:t>
            </a:r>
            <a:r>
              <a:rPr lang="ru-RU" sz="4000" dirty="0" err="1"/>
              <a:t>shell</a:t>
            </a:r>
            <a:r>
              <a:rPr lang="ru-RU" sz="4000" dirty="0"/>
              <a:t> / </a:t>
            </a:r>
            <a:r>
              <a:rPr lang="ru-RU" sz="4000" dirty="0" err="1"/>
              <a:t>cmd</a:t>
            </a:r>
            <a:r>
              <a:rPr lang="ru-RU" sz="4000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509182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Bash</a:t>
            </a:r>
            <a:r>
              <a:rPr lang="ru-RU" sz="1800" dirty="0"/>
              <a:t> — это командная оболочка для UNIX-подобных операционных систем (UNIX, GNU/</a:t>
            </a:r>
            <a:r>
              <a:rPr lang="ru-RU" sz="1800" dirty="0" err="1"/>
              <a:t>Linux</a:t>
            </a:r>
            <a:r>
              <a:rPr lang="ru-RU" sz="1800" dirty="0"/>
              <a:t>, </a:t>
            </a:r>
            <a:r>
              <a:rPr lang="ru-RU" sz="1800" dirty="0" err="1"/>
              <a:t>MacOS</a:t>
            </a:r>
            <a:r>
              <a:rPr lang="ru-RU" sz="1800" dirty="0"/>
              <a:t>). Она дает пользователю систему команд для работы с файлами и папками, поиском, настройкой окружения и позволяет управлять ОС прямо из командной строки.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Cmd.exe — интерпретатор командной строки для операционных систем OS/2, Windows CE и для семейства операционных систем, базирующихся на Windows NT.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0F89E-4141-4C97-9C80-EE365AC8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080" y="1250331"/>
            <a:ext cx="2955109" cy="217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2DFB9-10E4-44AF-B61C-E22AC5DB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06" y="3842045"/>
            <a:ext cx="6852057" cy="1997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38</TotalTime>
  <Words>100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Консольные приложения (bash, shell). Упаковка приложений</vt:lpstr>
      <vt:lpstr>1. Что такое bash / shell / cmd?</vt:lpstr>
      <vt:lpstr>Что такое bash / shell / cmd?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27</cp:revision>
  <dcterms:created xsi:type="dcterms:W3CDTF">2022-01-30T05:59:16Z</dcterms:created>
  <dcterms:modified xsi:type="dcterms:W3CDTF">2023-06-30T11:56:11Z</dcterms:modified>
</cp:coreProperties>
</file>