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34991" y="3429000"/>
            <a:ext cx="6851325" cy="1560477"/>
          </a:xfrm>
        </p:spPr>
        <p:txBody>
          <a:bodyPr>
            <a:noAutofit/>
          </a:bodyPr>
          <a:lstStyle/>
          <a:p>
            <a:r>
              <a:rPr lang="ru-RU" dirty="0"/>
              <a:t>Многопоточное, асинхронное и мультипроцессорное программирование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/>
              <a:t>Занятие №19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/>
              <a:t>GIL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</a:t>
            </a:r>
            <a:r>
              <a:rPr lang="en-US" sz="4000" dirty="0"/>
              <a:t>GIL</a:t>
            </a:r>
            <a:r>
              <a:rPr lang="ru-RU" sz="4000" dirty="0"/>
              <a:t>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803" y="1477963"/>
            <a:ext cx="8390996" cy="49941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Python</a:t>
            </a:r>
            <a:r>
              <a:rPr lang="ru-RU" sz="1800" dirty="0"/>
              <a:t> </a:t>
            </a:r>
            <a:r>
              <a:rPr lang="ru-RU" sz="1800" dirty="0" err="1"/>
              <a:t>Global</a:t>
            </a:r>
            <a:r>
              <a:rPr lang="ru-RU" sz="1800" dirty="0"/>
              <a:t> </a:t>
            </a:r>
            <a:r>
              <a:rPr lang="ru-RU" sz="1800" dirty="0" err="1"/>
              <a:t>Interpreter</a:t>
            </a:r>
            <a:r>
              <a:rPr lang="ru-RU" sz="1800" dirty="0"/>
              <a:t> </a:t>
            </a:r>
            <a:r>
              <a:rPr lang="ru-RU" sz="1800" dirty="0" err="1"/>
              <a:t>Lock</a:t>
            </a:r>
            <a:r>
              <a:rPr lang="ru-RU" sz="1800" dirty="0"/>
              <a:t> (GIL) — это своеобразная блокировка, позволяющая только одному потоку управлять интерпретатором </a:t>
            </a:r>
            <a:r>
              <a:rPr lang="ru-RU" sz="1800" dirty="0" err="1"/>
              <a:t>Python</a:t>
            </a:r>
            <a:r>
              <a:rPr lang="ru-RU" sz="1800" dirty="0"/>
              <a:t>. Это означает, что в любой момент времени будет выполняться только один конкретный поток.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Работа GIL может казаться несущественной для разработчиков, создающих однопоточные программы. Но во многопоточных программах отсутствие GIL может негативно сказываться на производительности </a:t>
            </a:r>
            <a:r>
              <a:rPr lang="ru-RU" sz="1800" dirty="0" err="1"/>
              <a:t>процессоро-зависымых</a:t>
            </a:r>
            <a:r>
              <a:rPr lang="ru-RU" sz="1800" dirty="0"/>
              <a:t> программ.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Поскольку GIL позволяет работать только одному потоку даже в многопоточном приложении, он заработал репутацию «печально известной»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за проблему в Python решает GIL?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D89682F1-91D6-4245-B51B-C4D25D7A6556}"/>
              </a:ext>
            </a:extLst>
          </p:cNvPr>
          <p:cNvSpPr txBox="1">
            <a:spLocks/>
          </p:cNvSpPr>
          <p:nvPr/>
        </p:nvSpPr>
        <p:spPr>
          <a:xfrm>
            <a:off x="757505" y="1217833"/>
            <a:ext cx="8572762" cy="325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Python подсчитывает количество ссылок для корректного управления памятью.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Это означает, что созданные в Python объекты имеют переменную подсчёта ссылок, в которой хранится количество всех ссылок на этот объект. Как только эта переменная становится равной нулю, память, выделенная под этот объект, освобождается.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Вот небольшой пример кода, демонстрирующий работу переменных подсчёта ссылок: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BA3E61-2C4E-4235-8C49-D17FB0F2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33" y="3868454"/>
            <a:ext cx="5204456" cy="227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3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58</TotalTime>
  <Words>169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Многопоточное, асинхронное и мультипроцессорное программирование</vt:lpstr>
      <vt:lpstr>1. Что такое GIL?</vt:lpstr>
      <vt:lpstr>Что такое GIL?</vt:lpstr>
      <vt:lpstr>Что за проблему в Python решает GIL?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37</cp:revision>
  <dcterms:created xsi:type="dcterms:W3CDTF">2022-01-30T05:59:16Z</dcterms:created>
  <dcterms:modified xsi:type="dcterms:W3CDTF">2023-06-30T12:01:01Z</dcterms:modified>
</cp:coreProperties>
</file>