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58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37644" y="3309974"/>
            <a:ext cx="6664107" cy="1560477"/>
          </a:xfrm>
        </p:spPr>
        <p:txBody>
          <a:bodyPr>
            <a:noAutofit/>
          </a:bodyPr>
          <a:lstStyle/>
          <a:p>
            <a:r>
              <a:rPr lang="ru-RU" dirty="0"/>
              <a:t>Многопоточное, асинхронное и мультипроцессорное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 dirty="0"/>
              <a:t>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В чём проблема процессов?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 чём проблема процессов?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337" y="1477963"/>
            <a:ext cx="9898063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 современных процессоров больше одного ядра, поэтому мы можем ускорить выполнение задач, используя модуль </a:t>
            </a:r>
            <a:r>
              <a:rPr lang="ru-RU" sz="1800" dirty="0" err="1"/>
              <a:t>многопроцессной</a:t>
            </a:r>
            <a:r>
              <a:rPr lang="ru-RU" sz="1800" dirty="0"/>
              <a:t> обработки </a:t>
            </a:r>
            <a:r>
              <a:rPr lang="ru-RU" sz="1800" dirty="0" err="1"/>
              <a:t>multiprocessing</a:t>
            </a:r>
            <a:r>
              <a:rPr lang="ru-RU" sz="1800" dirty="0"/>
              <a:t>. Задачи, завязанные на процессоре – это программы, которые большую часть времени своей работы выполняют вычисления на процессоре (тривиальные математические вычисления, обработку изображений и т.д.). Если вычисления могут выполняться независимо друг от друга, мы имеем возможность разделить их между доступными ядрами процессора, тем самым получив значительный прирост в скорости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41889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 чём проблема процессов?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CED0004-113B-42E1-BAAD-3B26DE469023}"/>
              </a:ext>
            </a:extLst>
          </p:cNvPr>
          <p:cNvSpPr txBox="1">
            <a:spLocks/>
          </p:cNvSpPr>
          <p:nvPr/>
        </p:nvSpPr>
        <p:spPr>
          <a:xfrm>
            <a:off x="677333" y="1390650"/>
            <a:ext cx="11035241" cy="546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задачах, связанных с вводом-выводом, </a:t>
            </a:r>
            <a:r>
              <a:rPr lang="ru-RU" sz="1800" dirty="0" err="1"/>
              <a:t>multiprocessing</a:t>
            </a:r>
            <a:r>
              <a:rPr lang="ru-RU" sz="1800" dirty="0"/>
              <a:t> также может повысить производительность, но издержки, как правило, оказываются выше, чем при использовании </a:t>
            </a:r>
            <a:r>
              <a:rPr lang="ru-RU" sz="1800" dirty="0" err="1"/>
              <a:t>multithreading</a:t>
            </a:r>
            <a:r>
              <a:rPr lang="ru-RU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Вы можете заметить, что нагрузка на центральный процессор будет выше, когда вы будете использовать </a:t>
            </a:r>
            <a:r>
              <a:rPr lang="ru-RU" sz="1800" dirty="0" err="1"/>
              <a:t>multiprocessing</a:t>
            </a:r>
            <a:r>
              <a:rPr lang="ru-RU" sz="1800" dirty="0"/>
              <a:t> по сравнению с обычным циклом </a:t>
            </a:r>
            <a:r>
              <a:rPr lang="ru-RU" sz="1800" dirty="0" err="1"/>
              <a:t>for</a:t>
            </a:r>
            <a:r>
              <a:rPr lang="ru-RU" sz="1800" dirty="0"/>
              <a:t> или даже </a:t>
            </a:r>
            <a:r>
              <a:rPr lang="ru-RU" sz="1800" dirty="0" err="1"/>
              <a:t>multithreading</a:t>
            </a:r>
            <a:r>
              <a:rPr lang="ru-RU" sz="1800" dirty="0"/>
              <a:t>. Так происходит, потому что ваша программа использует не одно ядро, а несколько. И это хорошо!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Помните, что </a:t>
            </a:r>
            <a:r>
              <a:rPr lang="ru-RU" sz="1800" dirty="0" err="1"/>
              <a:t>multiprocessing</a:t>
            </a:r>
            <a:r>
              <a:rPr lang="ru-RU" sz="1800" dirty="0"/>
              <a:t> имеет свои издержки на управление несколькими процессами, которые обычно серьезнее, чем издержки </a:t>
            </a:r>
            <a:r>
              <a:rPr lang="ru-RU" sz="1800" dirty="0" err="1"/>
              <a:t>multithreading</a:t>
            </a:r>
            <a:r>
              <a:rPr lang="ru-RU" sz="1800" dirty="0"/>
              <a:t>. (</a:t>
            </a:r>
            <a:r>
              <a:rPr lang="ru-RU" sz="1800" dirty="0" err="1"/>
              <a:t>Multiprocessing</a:t>
            </a:r>
            <a:r>
              <a:rPr lang="ru-RU" sz="1800" dirty="0"/>
              <a:t> порождает отдельные интерпретаторы и назначает каждому процессу свою область памяти, так что да!) То есть, как правило, лучше использовать облегченную версию </a:t>
            </a:r>
            <a:r>
              <a:rPr lang="ru-RU" sz="1800" dirty="0" err="1"/>
              <a:t>multithreading</a:t>
            </a:r>
            <a:r>
              <a:rPr lang="ru-RU" sz="1800" dirty="0"/>
              <a:t>, когда вы хотите выкрутиться таким способом (вспомните про задачи, связанные с вводом-выводом). А вот когда вычисление на процессоре становится бутылочным горлышком, приходит время модуля </a:t>
            </a:r>
            <a:r>
              <a:rPr lang="ru-RU" sz="1800" dirty="0" err="1"/>
              <a:t>multiprocessing</a:t>
            </a:r>
            <a:r>
              <a:rPr lang="ru-RU" sz="1800" dirty="0"/>
              <a:t>. Но помните, что с большой силой приходит большая ответственность.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вы породите больше процессов, чем ваш процессор может обработать в единицу времени, то заметите, что производительность начнет падать. Так происходит, потому что операционная система должна делать больше работы, тасуя процессы между ядрами процессора, потому что процессов больше.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43</TotalTime>
  <Words>317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</vt:lpstr>
      <vt:lpstr>1. В чём проблема процессов?</vt:lpstr>
      <vt:lpstr>В чём проблема процессов?</vt:lpstr>
      <vt:lpstr>В чём проблема процессов?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36</cp:revision>
  <dcterms:created xsi:type="dcterms:W3CDTF">2022-01-30T05:59:16Z</dcterms:created>
  <dcterms:modified xsi:type="dcterms:W3CDTF">2023-06-30T12:05:59Z</dcterms:modified>
</cp:coreProperties>
</file>