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37643" y="290423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Сетевое программирование и веб-запросы. </a:t>
            </a:r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 dirty="0"/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Http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US" sz="4000" dirty="0"/>
              <a:t>Http</a:t>
            </a:r>
            <a:r>
              <a:rPr lang="ru-RU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004" y="1477963"/>
            <a:ext cx="9762596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HTTP — 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Аббревиатура HTTP расшифровывается как </a:t>
            </a:r>
            <a:r>
              <a:rPr lang="ru-RU" sz="1800" dirty="0" err="1"/>
              <a:t>HyperText</a:t>
            </a:r>
            <a:r>
              <a:rPr lang="ru-RU" sz="1800" dirty="0"/>
              <a:t> </a:t>
            </a:r>
            <a:r>
              <a:rPr lang="ru-RU" sz="1800" dirty="0" err="1"/>
              <a:t>Transfer</a:t>
            </a:r>
            <a:r>
              <a:rPr lang="ru-RU" sz="1800" dirty="0"/>
              <a:t> </a:t>
            </a:r>
            <a:r>
              <a:rPr lang="ru-RU" sz="1800" dirty="0" err="1"/>
              <a:t>Protocol</a:t>
            </a:r>
            <a:r>
              <a:rPr lang="ru-RU" sz="1800" dirty="0"/>
              <a:t>, «протокол передачи гипертекста». В соответствии со спецификацией OSI, HTTP является протоколом прикладного (верхнего, 7-го) уровня. Актуальная на данный момент версия протокола, HTTP 1.1, описана в спецификации RFC 2616.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US" sz="4000" dirty="0"/>
              <a:t>Http</a:t>
            </a:r>
            <a:r>
              <a:rPr lang="ru-RU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CBEEB9A0-25EA-4A19-A815-20ED732FFE65}"/>
              </a:ext>
            </a:extLst>
          </p:cNvPr>
          <p:cNvSpPr txBox="1">
            <a:spLocks/>
          </p:cNvSpPr>
          <p:nvPr/>
        </p:nvSpPr>
        <p:spPr>
          <a:xfrm>
            <a:off x="654022" y="1149128"/>
            <a:ext cx="11196637" cy="57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Протокол HTTP предполагает использование клиент-серверной структуры передачи данных. Клиентское приложение формирует запрос и отправляет его на сервер, после чего серверное программное обеспечение обрабатывает данный запрос, формирует ответ и передаёт его обратно клиенту. После этого клиентское приложение может продолжить отправлять другие запросы, которые будут обработаны аналогичным образом.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Задача, которая традиционно решается с помощью протокола HTTP — обмен данными между пользовательским приложением, осуществляющим доступ к веб-ресурсам (обычно это веб-браузер) и веб-сервером. На данный момент именно благодаря протоколу HTTP обеспечивается работа Всемирной паутины.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Также HTTP часто используется как протокол передачи информации для других протоколов прикладного уровня, таких как SOAP, XML-RPC и </a:t>
            </a:r>
            <a:r>
              <a:rPr lang="ru-RU" sz="1800" dirty="0" err="1"/>
              <a:t>WebDAV</a:t>
            </a:r>
            <a:r>
              <a:rPr lang="ru-RU" sz="1800" dirty="0"/>
              <a:t>. В таком случае говорят, что протокол HTTP используется как «транспорт».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API многих программных продуктов также подразумевает использование HTTP для передачи данных — сами данные при этом могут иметь любой формат, например, XML или JSON.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Как правило, передача данных по протоколу HTTP осуществляется через TCP/IP-соединения. Серверное программное обеспечение при этом обычно использует TCP-порт 80 (и, если порт не указан явно, то обычно клиентское программное обеспечение по умолчанию использует именно 80-й порт для открываемых HTTP-соединений), хотя может использовать и любой другой.</a:t>
            </a:r>
          </a:p>
        </p:txBody>
      </p:sp>
    </p:spTree>
    <p:extLst>
      <p:ext uri="{BB962C8B-B14F-4D97-AF65-F5344CB8AC3E}">
        <p14:creationId xmlns:p14="http://schemas.microsoft.com/office/powerpoint/2010/main" val="20178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Что такое веб-сервер и веб-клиент?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37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веб-сервер и веб-клиент?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Веб-сервер — 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Веб-сервером называют как программное обеспечение, выполняющее функции веб-сервера, так и непосредственно компьютер (см.: Сервер (аппаратное обеспечение)), на котором это программное обеспечение работает.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Клиент, которым обычно является веб-браузер, передаёт веб-серверу запросы на получение ресурсов, обозначенных URL-адресами. Ресурсы — это HTML-страницы, изображения, файлы, медиа-потоки или другие данные, которые необходимы клиенту. В ответ веб-сервер передаёт клиенту запрошенные данные. Этот обмен происходит по протоколу HTTP.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8B43A9D7-F8E6-42A7-A2DE-7F4F57DA5882}"/>
              </a:ext>
            </a:extLst>
          </p:cNvPr>
          <p:cNvSpPr txBox="1">
            <a:spLocks/>
          </p:cNvSpPr>
          <p:nvPr/>
        </p:nvSpPr>
        <p:spPr>
          <a:xfrm>
            <a:off x="8781863" y="1347537"/>
            <a:ext cx="3128209" cy="5227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Веб-приложение — клиент-серверное приложение, в котором клиентом выступает браузер, а сервером — веб-сервер. Логика веб-приложения распределена между сервером и клиентом, хранение данных осуществляется, преимущественно, на сервере, обмен информацией происходит по сети. Одним из преимуществ такого подхода является тот факт, что клиенты не зависят от конкретной операционной системы пользователя, поэтому веб-приложения являются межплатформенными </a:t>
            </a:r>
            <a:r>
              <a:rPr lang="ru-RU" sz="1800"/>
              <a:t>сервисами.</a:t>
            </a:r>
          </a:p>
        </p:txBody>
      </p:sp>
      <p:pic>
        <p:nvPicPr>
          <p:cNvPr id="1028" name="Picture 4" descr="Как работает WEB. Клиент-серверная модель и архитектура веб-приложения">
            <a:extLst>
              <a:ext uri="{FF2B5EF4-FFF2-40B4-BE49-F238E27FC236}">
                <a16:creationId xmlns:a16="http://schemas.microsoft.com/office/drawing/2014/main" id="{64E52F78-EA91-4AB5-997D-96C22DC3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32" y="1477963"/>
            <a:ext cx="4192931" cy="43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0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562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42</TotalTime>
  <Words>500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Wingdings</vt:lpstr>
      <vt:lpstr>Тема Office</vt:lpstr>
      <vt:lpstr>Сетевое программирование и веб-запросы. Парсинг данных</vt:lpstr>
      <vt:lpstr>1. Что такое Http?</vt:lpstr>
      <vt:lpstr>Что такое Http?</vt:lpstr>
      <vt:lpstr>Что такое Http?</vt:lpstr>
      <vt:lpstr>2. Что такое веб-сервер и веб-клиент?</vt:lpstr>
      <vt:lpstr>Что такое веб-сервер и веб-клиент?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43</cp:revision>
  <dcterms:created xsi:type="dcterms:W3CDTF">2022-01-30T05:59:16Z</dcterms:created>
  <dcterms:modified xsi:type="dcterms:W3CDTF">2023-06-30T12:14:12Z</dcterms:modified>
</cp:coreProperties>
</file>