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85" r:id="rId5"/>
    <p:sldId id="286" r:id="rId6"/>
    <p:sldId id="287" r:id="rId7"/>
    <p:sldId id="288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2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69728" y="2904233"/>
            <a:ext cx="6489857" cy="1560477"/>
          </a:xfrm>
        </p:spPr>
        <p:txBody>
          <a:bodyPr>
            <a:noAutofit/>
          </a:bodyPr>
          <a:lstStyle/>
          <a:p>
            <a:r>
              <a:rPr lang="ru-RU" dirty="0"/>
              <a:t>Сетевое программирование и веб-запросы. </a:t>
            </a:r>
            <a:r>
              <a:rPr lang="ru-RU" dirty="0" err="1"/>
              <a:t>Парсинг</a:t>
            </a:r>
            <a:r>
              <a:rPr lang="ru-RU" dirty="0"/>
              <a:t> данных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68167"/>
            <a:ext cx="5607440" cy="902703"/>
          </a:xfrm>
        </p:spPr>
        <p:txBody>
          <a:bodyPr/>
          <a:lstStyle/>
          <a:p>
            <a:r>
              <a:rPr lang="ru-RU" dirty="0"/>
              <a:t>Занятие №</a:t>
            </a:r>
            <a:r>
              <a:rPr lang="en-US" dirty="0"/>
              <a:t>2</a:t>
            </a:r>
            <a:r>
              <a:rPr lang="ru-RU" dirty="0"/>
              <a:t>3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9788C0A-BE5E-1C2F-B6C9-750BE96458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xfrm>
            <a:off x="8170882" y="1114479"/>
            <a:ext cx="3161281" cy="3579509"/>
          </a:xfrm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Что такое бинарные данные?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Что такое бинарные данные?</a:t>
            </a:r>
            <a:endParaRPr lang="ru-RU" sz="4000" dirty="0">
              <a:solidFill>
                <a:srgbClr val="FF0000"/>
              </a:solidFill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B81CFD6-C63E-AB16-55A8-51FC5B9AB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7" y="1390651"/>
            <a:ext cx="4072995" cy="518400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…Бинарный формат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Двоичный (бинарный) файл — в широком смысле: последовательность произвольных байтов. Название связано с тем, что байты состоят из бит, то есть двоичных (англ. </a:t>
            </a:r>
            <a:r>
              <a:rPr lang="ru-RU" sz="1800" dirty="0" err="1"/>
              <a:t>binary</a:t>
            </a:r>
            <a:r>
              <a:rPr lang="ru-RU" sz="1800" dirty="0"/>
              <a:t>) цифр.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В узком смысле слова двоичные файлы противопоставляются текстовым файлам. При этом с точки зрения технической реализации на уровне аппаратуры, текстовые файлы являются частным случаем двоичных файлов, и, таким образом, в широком значении слова под определение «двоичный файл» подходит любой файл.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Часто двоичными файлами называют исполняемые файлы и сжатые данные, однако некорректно так ограничивать это </a:t>
            </a:r>
            <a:r>
              <a:rPr lang="ru-RU" sz="1800"/>
              <a:t>понятие. </a:t>
            </a:r>
            <a:endParaRPr lang="ru-RU" sz="1800" dirty="0"/>
          </a:p>
        </p:txBody>
      </p:sp>
      <p:pic>
        <p:nvPicPr>
          <p:cNvPr id="1026" name="Picture 2" descr="JSON — parse() and stringify() in JavaScript | by Nehal Khan | Level Up  Coding">
            <a:extLst>
              <a:ext uri="{FF2B5EF4-FFF2-40B4-BE49-F238E27FC236}">
                <a16:creationId xmlns:a16="http://schemas.microsoft.com/office/drawing/2014/main" id="{9A76D502-6FFF-45DB-B075-DD4DEFA4E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986" y="1306126"/>
            <a:ext cx="5843588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Работа с двоичными данными на примере чтения файлов изображений. Новые  возможности 8.3.9">
            <a:extLst>
              <a:ext uri="{FF2B5EF4-FFF2-40B4-BE49-F238E27FC236}">
                <a16:creationId xmlns:a16="http://schemas.microsoft.com/office/drawing/2014/main" id="{0CF54AE1-76D9-4536-8C9A-BEB7D51A6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128" y="4112439"/>
            <a:ext cx="6267450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 Что такое </a:t>
            </a:r>
            <a:r>
              <a:rPr lang="ru-RU" dirty="0" err="1"/>
              <a:t>парсинг</a:t>
            </a:r>
            <a:r>
              <a:rPr lang="ru-RU" dirty="0"/>
              <a:t>?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7926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Что такое </a:t>
            </a:r>
            <a:r>
              <a:rPr lang="ru-RU" sz="4000" dirty="0" err="1"/>
              <a:t>парсинг</a:t>
            </a:r>
            <a:r>
              <a:rPr lang="ru-RU" sz="4000" dirty="0"/>
              <a:t>?</a:t>
            </a:r>
            <a:endParaRPr lang="ru-RU" sz="4000" dirty="0">
              <a:solidFill>
                <a:srgbClr val="FF0000"/>
              </a:solidFill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B81CFD6-C63E-AB16-55A8-51FC5B9AB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9138" y="1477963"/>
            <a:ext cx="10285745" cy="51840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400" b="1" dirty="0" err="1">
                <a:solidFill>
                  <a:schemeClr val="accent5">
                    <a:lumMod val="75000"/>
                  </a:schemeClr>
                </a:solidFill>
              </a:rPr>
              <a:t>Парсинг</a:t>
            </a:r>
            <a:r>
              <a:rPr lang="ru-RU" sz="2400" dirty="0"/>
              <a:t> — это процесс автоматического сбора данных и их структурирования.</a:t>
            </a:r>
            <a:br>
              <a:rPr lang="ru-RU" sz="2400" dirty="0"/>
            </a:br>
            <a:br>
              <a:rPr lang="ru-RU" sz="2400" dirty="0"/>
            </a:br>
            <a:r>
              <a:rPr lang="ru-RU" sz="2400" dirty="0" err="1"/>
              <a:t>Парсинг</a:t>
            </a:r>
            <a:r>
              <a:rPr lang="ru-RU" sz="2400" dirty="0"/>
              <a:t> обычно применяют, когда нужно быстро собрать большой объем данных. Его выполняют с помощью специальных сервисов — парсеров, как уже написанных или разрабатываемых.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66300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ru-RU" dirty="0" err="1"/>
              <a:t>парсинг</a:t>
            </a:r>
            <a:r>
              <a:rPr lang="ru-RU" dirty="0"/>
              <a:t>?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" name="Объект 4">
            <a:extLst>
              <a:ext uri="{FF2B5EF4-FFF2-40B4-BE49-F238E27FC236}">
                <a16:creationId xmlns:a16="http://schemas.microsoft.com/office/drawing/2014/main" id="{4F40C216-3BB0-4B59-B6CB-97BB7ABF8B41}"/>
              </a:ext>
            </a:extLst>
          </p:cNvPr>
          <p:cNvSpPr txBox="1">
            <a:spLocks/>
          </p:cNvSpPr>
          <p:nvPr/>
        </p:nvSpPr>
        <p:spPr>
          <a:xfrm>
            <a:off x="715732" y="1216404"/>
            <a:ext cx="10731201" cy="52766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Специальные программы или сервисы-парсеры «обходят» сайт и собирают данные, которые соответствуют заданному условию.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Простой пример: допустим, нужно собрать контакты потенциальных партнеров из определенной ниши. Вы можете это сделать вручную. Надо будет заходить на каждый сайт, искать раздел «Контакты», копировать в отдельную таблицу телефон и т. д. Так на каждую площадку у вас уйдет по пять-семь минут. Но этот процесс можно автоматизировать. Задаете в программе для </a:t>
            </a:r>
            <a:r>
              <a:rPr lang="ru-RU" sz="1800" dirty="0" err="1"/>
              <a:t>парсинга</a:t>
            </a:r>
            <a:r>
              <a:rPr lang="ru-RU" sz="1800" dirty="0"/>
              <a:t> условия выборки и через какое-то время получаете готовую таблицу со списком сайтов и телефонов.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b="1" dirty="0">
                <a:solidFill>
                  <a:schemeClr val="accent5">
                    <a:lumMod val="75000"/>
                  </a:schemeClr>
                </a:solidFill>
              </a:rPr>
              <a:t>Плюсы </a:t>
            </a:r>
            <a:r>
              <a:rPr lang="ru-RU" sz="1800" b="1" dirty="0" err="1">
                <a:solidFill>
                  <a:schemeClr val="accent5">
                    <a:lumMod val="75000"/>
                  </a:schemeClr>
                </a:solidFill>
              </a:rPr>
              <a:t>парсинга</a:t>
            </a:r>
            <a:r>
              <a:rPr lang="ru-RU" sz="1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ru-RU" sz="1800" dirty="0"/>
              <a:t>очевидны — если сравнивать его с ручным сбором и сортировкой данных: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800" dirty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sz="1800" dirty="0"/>
              <a:t>вы получаете данные очень быстро;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sz="1800" dirty="0"/>
              <a:t>можно задавать десятки параметров для составления выборки;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sz="1800" dirty="0"/>
              <a:t>в отчете не будет ошибок;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sz="1800" dirty="0" err="1"/>
              <a:t>парсинг</a:t>
            </a:r>
            <a:r>
              <a:rPr lang="ru-RU" sz="1800" dirty="0"/>
              <a:t> можно настроить с определенной периодичностью — например, собирать данные каждый понедельник;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sz="1800" dirty="0"/>
              <a:t>многие парсеры не только собирают данные, но и советуют, как исправить ошибки на сайте.</a:t>
            </a:r>
          </a:p>
        </p:txBody>
      </p:sp>
    </p:spTree>
    <p:extLst>
      <p:ext uri="{BB962C8B-B14F-4D97-AF65-F5344CB8AC3E}">
        <p14:creationId xmlns:p14="http://schemas.microsoft.com/office/powerpoint/2010/main" val="1218897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5416" y="2553493"/>
            <a:ext cx="5368925" cy="175101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55351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45</TotalTime>
  <Words>341</Words>
  <Application>Microsoft Office PowerPoint</Application>
  <PresentationFormat>Широкоэкранный</PresentationFormat>
  <Paragraphs>25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Helvetica Light</vt:lpstr>
      <vt:lpstr>Lucida Console</vt:lpstr>
      <vt:lpstr>Wingdings</vt:lpstr>
      <vt:lpstr>Тема Office</vt:lpstr>
      <vt:lpstr>Сетевое программирование и веб-запросы. Парсинг данных</vt:lpstr>
      <vt:lpstr>1. Что такое бинарные данные?</vt:lpstr>
      <vt:lpstr>Что такое бинарные данные?</vt:lpstr>
      <vt:lpstr>2. Что такое парсинг?</vt:lpstr>
      <vt:lpstr>Что такое парсинг?</vt:lpstr>
      <vt:lpstr>Что такое парсинг?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50</cp:revision>
  <dcterms:created xsi:type="dcterms:W3CDTF">2022-01-30T05:59:16Z</dcterms:created>
  <dcterms:modified xsi:type="dcterms:W3CDTF">2023-06-30T12:18:56Z</dcterms:modified>
</cp:coreProperties>
</file>