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798408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Сетевое программирование и веб-запросы. </a:t>
            </a:r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динамические и статические сайты?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Что такое динамические и статические сайты?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404" y="1620868"/>
            <a:ext cx="9813395" cy="5084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Какие бывают сайты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Веб-сайт может быть динамическим или статическим. В первом случае при запросе пользователя страница собирается в момент запроса, а затем отображаются в браузере. Во втором — на сервере хранятся уже готовые страницы.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Работу 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динамических сайтов </a:t>
            </a:r>
            <a:r>
              <a:rPr lang="ru-RU" sz="2000" dirty="0"/>
              <a:t>обеспечивают CMS или движки — </a:t>
            </a:r>
            <a:r>
              <a:rPr lang="ru-RU" sz="2000" dirty="0" err="1"/>
              <a:t>Wordpress</a:t>
            </a:r>
            <a:r>
              <a:rPr lang="ru-RU" sz="2000" dirty="0"/>
              <a:t>, </a:t>
            </a:r>
            <a:r>
              <a:rPr lang="ru-RU" sz="2000" dirty="0" err="1"/>
              <a:t>Joomla</a:t>
            </a:r>
            <a:r>
              <a:rPr lang="ru-RU" sz="2000" dirty="0"/>
              <a:t>, </a:t>
            </a:r>
            <a:r>
              <a:rPr lang="ru-RU" sz="2000" dirty="0" err="1"/>
              <a:t>ModX</a:t>
            </a:r>
            <a:r>
              <a:rPr lang="ru-RU" sz="2000" dirty="0"/>
              <a:t>, </a:t>
            </a:r>
            <a:r>
              <a:rPr lang="ru-RU" sz="2000" dirty="0" err="1"/>
              <a:t>Битрикс</a:t>
            </a:r>
            <a:r>
              <a:rPr lang="ru-RU" sz="2000" dirty="0"/>
              <a:t> и т. д.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Что такое динамические и статические сайты?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D2020C8B-5ADD-483D-A0C8-E7CC187EE14C}"/>
              </a:ext>
            </a:extLst>
          </p:cNvPr>
          <p:cNvSpPr txBox="1">
            <a:spLocks/>
          </p:cNvSpPr>
          <p:nvPr/>
        </p:nvSpPr>
        <p:spPr>
          <a:xfrm>
            <a:off x="825099" y="1620868"/>
            <a:ext cx="11011301" cy="508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Статические сайты </a:t>
            </a:r>
            <a:r>
              <a:rPr lang="ru-RU" sz="2000" dirty="0"/>
              <a:t>состоят из готовых страниц (HTML, JS, графика, шрифты), загруженных на сервер. Важные достоинства статических сайтов: скоростная загрузка страниц и повышенная устойчивость ко взлому. Кроме того, сайты из статических страниц без проблем выдерживают гораздо большую посещаемость, чем их динамические «коллеги».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Неудобством статики считается необходимость генерировать сайт заново даже для внесения самых незначительных изменений в содержание сайта. Ускорить и облегчить этот процесс призваны разнообразные генераторы статических сайтов.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Сайты-визитки, блоги, каталоги товаров, документацию к программным продуктам и техническим устройствам удобнее делать статическими. Для таких сайтов может потребоваться динамическая часть — комментарии, поиск, личный кабинет пользователя, создание страниц. Динамическую часть помогут реализовать сторонние инструменты или расширения к генераторам.</a:t>
            </a:r>
          </a:p>
        </p:txBody>
      </p:sp>
    </p:spTree>
    <p:extLst>
      <p:ext uri="{BB962C8B-B14F-4D97-AF65-F5344CB8AC3E}">
        <p14:creationId xmlns:p14="http://schemas.microsoft.com/office/powerpoint/2010/main" val="307852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Что такое </a:t>
            </a:r>
            <a:r>
              <a:rPr lang="en-US" dirty="0" err="1"/>
              <a:t>jquery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15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Что такое </a:t>
            </a:r>
            <a:r>
              <a:rPr lang="en-US" sz="4000" dirty="0" err="1"/>
              <a:t>jquery</a:t>
            </a:r>
            <a:r>
              <a:rPr lang="en-US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737" y="1477963"/>
            <a:ext cx="10304463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jQuery</a:t>
            </a:r>
            <a:r>
              <a:rPr lang="en-US" sz="2000" dirty="0"/>
              <a:t> —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фокусирующаяся на взаимодействии </a:t>
            </a:r>
            <a:r>
              <a:rPr lang="en-US" sz="2000" dirty="0"/>
              <a:t>JavaScript </a:t>
            </a:r>
            <a:r>
              <a:rPr lang="ru-RU" sz="2000" dirty="0"/>
              <a:t>и </a:t>
            </a:r>
            <a:r>
              <a:rPr lang="en-US" sz="2000" dirty="0"/>
              <a:t>HTML. 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Библиотека </a:t>
            </a:r>
            <a:r>
              <a:rPr lang="en-US" sz="2000" dirty="0"/>
              <a:t>jQuery </a:t>
            </a:r>
            <a:r>
              <a:rPr lang="ru-RU" sz="2000" dirty="0"/>
              <a:t>помогает легко получать доступ к любому элементу </a:t>
            </a:r>
            <a:r>
              <a:rPr lang="en-US" sz="2000" dirty="0"/>
              <a:t>DOM, </a:t>
            </a:r>
            <a:r>
              <a:rPr lang="ru-RU" sz="2000" dirty="0"/>
              <a:t>обращаться к атрибутам и содержимому элементов </a:t>
            </a:r>
            <a:r>
              <a:rPr lang="en-US" sz="2000" dirty="0"/>
              <a:t>DOM, </a:t>
            </a:r>
            <a:r>
              <a:rPr lang="ru-RU" sz="2000" dirty="0"/>
              <a:t>манипулировать ими.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Также библиотека </a:t>
            </a:r>
            <a:r>
              <a:rPr lang="en-US" sz="2000" dirty="0"/>
              <a:t>jQuery </a:t>
            </a:r>
            <a:r>
              <a:rPr lang="ru-RU" sz="2000" dirty="0"/>
              <a:t>предоставляет удобный </a:t>
            </a:r>
            <a:r>
              <a:rPr lang="en-US" sz="2000" dirty="0"/>
              <a:t>API </a:t>
            </a:r>
            <a:r>
              <a:rPr lang="ru-RU" sz="2000" dirty="0"/>
              <a:t>для работы с </a:t>
            </a:r>
            <a:r>
              <a:rPr lang="en-US" sz="2000" dirty="0"/>
              <a:t>AJAX.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637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Что такое </a:t>
            </a:r>
            <a:r>
              <a:rPr lang="en-US" sz="4000" dirty="0" err="1"/>
              <a:t>jquery</a:t>
            </a:r>
            <a:r>
              <a:rPr lang="en-US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A053CF1-9408-4F84-A597-7EA30E640964}"/>
              </a:ext>
            </a:extLst>
          </p:cNvPr>
          <p:cNvSpPr txBox="1">
            <a:spLocks/>
          </p:cNvSpPr>
          <p:nvPr/>
        </p:nvSpPr>
        <p:spPr>
          <a:xfrm>
            <a:off x="762001" y="1426128"/>
            <a:ext cx="9651999" cy="872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Использование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/>
              <a:t>jQuery</a:t>
            </a:r>
            <a:r>
              <a:rPr lang="ru-RU" sz="2000" dirty="0"/>
              <a:t>, как правило, включается в веб-страницу как один внешний </a:t>
            </a:r>
            <a:r>
              <a:rPr lang="ru-RU" sz="2000" dirty="0" err="1"/>
              <a:t>JavaScript</a:t>
            </a:r>
            <a:r>
              <a:rPr lang="ru-RU" sz="2000" dirty="0"/>
              <a:t>-файл: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8AC9AE-C603-4B54-954E-F14F847F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61" y="2340913"/>
            <a:ext cx="2886478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7E01F4F0-0F29-4BEE-B1F2-F7A64E090207}"/>
              </a:ext>
            </a:extLst>
          </p:cNvPr>
          <p:cNvSpPr txBox="1">
            <a:spLocks/>
          </p:cNvSpPr>
          <p:nvPr/>
        </p:nvSpPr>
        <p:spPr>
          <a:xfrm>
            <a:off x="762001" y="4225015"/>
            <a:ext cx="10786532" cy="241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Работу с </a:t>
            </a:r>
            <a:r>
              <a:rPr lang="ru-RU" sz="1800" dirty="0" err="1"/>
              <a:t>jQuery</a:t>
            </a:r>
            <a:r>
              <a:rPr lang="ru-RU" sz="1800" dirty="0"/>
              <a:t> можно разделить на 2 типа: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Получение </a:t>
            </a:r>
            <a:r>
              <a:rPr lang="ru-RU" sz="1800" dirty="0" err="1"/>
              <a:t>jQuery</a:t>
            </a:r>
            <a:r>
              <a:rPr lang="ru-RU" sz="1800" dirty="0"/>
              <a:t>-объекта с помощью функции $(). Например, передав в неё CSS-селектор, можно получить </a:t>
            </a:r>
            <a:r>
              <a:rPr lang="ru-RU" sz="1800" dirty="0" err="1"/>
              <a:t>jQuery</a:t>
            </a:r>
            <a:r>
              <a:rPr lang="ru-RU" sz="1800" dirty="0"/>
              <a:t>-объект всех элементов HTML, попадающих под критерий и далее работать с ними с помощью различных методов </a:t>
            </a:r>
            <a:r>
              <a:rPr lang="ru-RU" sz="1800" dirty="0" err="1"/>
              <a:t>jQuery</a:t>
            </a:r>
            <a:r>
              <a:rPr lang="ru-RU" sz="1800" dirty="0"/>
              <a:t>-объекта. В случае, если метод не должен возвращать какого-либо значения, он возвращает ссылку на </a:t>
            </a:r>
            <a:r>
              <a:rPr lang="ru-RU" sz="1800" dirty="0" err="1"/>
              <a:t>jQuery</a:t>
            </a:r>
            <a:r>
              <a:rPr lang="ru-RU" sz="1800" dirty="0"/>
              <a:t> объект, что позволяет вести цепочку вызовов методов согласно концепции текучего интерфейса.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Вызов глобальных методов у объекта $, например, удобных итераторов по массиву.</a:t>
            </a:r>
          </a:p>
        </p:txBody>
      </p:sp>
    </p:spTree>
    <p:extLst>
      <p:ext uri="{BB962C8B-B14F-4D97-AF65-F5344CB8AC3E}">
        <p14:creationId xmlns:p14="http://schemas.microsoft.com/office/powerpoint/2010/main" val="84181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6973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54</TotalTime>
  <Words>388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Wingdings</vt:lpstr>
      <vt:lpstr>Тема Office</vt:lpstr>
      <vt:lpstr>Сетевое программирование и веб-запросы. Парсинг данных</vt:lpstr>
      <vt:lpstr>1. Что такое динамические и статические сайты?</vt:lpstr>
      <vt:lpstr>1. Что такое динамические и статические сайты?</vt:lpstr>
      <vt:lpstr>1. Что такое динамические и статические сайты?</vt:lpstr>
      <vt:lpstr>2. Что такое jquery?</vt:lpstr>
      <vt:lpstr>1. Что такое jquery?</vt:lpstr>
      <vt:lpstr>1. Что такое jquery?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79</cp:revision>
  <dcterms:created xsi:type="dcterms:W3CDTF">2022-01-30T05:59:16Z</dcterms:created>
  <dcterms:modified xsi:type="dcterms:W3CDTF">2023-06-30T12:23:37Z</dcterms:modified>
</cp:coreProperties>
</file>