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579170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Программы с интерфейсом (</a:t>
            </a:r>
            <a:r>
              <a:rPr lang="en-US" dirty="0"/>
              <a:t>GUI)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2</a:t>
            </a:r>
            <a:r>
              <a:rPr lang="ru-RU" dirty="0"/>
              <a:t>5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GUI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</a:t>
            </a:r>
            <a:r>
              <a:rPr lang="en-US" sz="4000" dirty="0"/>
              <a:t>GUI?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22919"/>
            <a:ext cx="4551435" cy="54673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GUI (</a:t>
            </a:r>
            <a:r>
              <a:rPr lang="ru-RU" sz="1800" dirty="0" err="1"/>
              <a:t>Graphical</a:t>
            </a:r>
            <a:r>
              <a:rPr lang="ru-RU" sz="1800" dirty="0"/>
              <a:t> </a:t>
            </a:r>
            <a:r>
              <a:rPr lang="ru-RU" sz="1800" dirty="0" err="1"/>
              <a:t>User</a:t>
            </a:r>
            <a:r>
              <a:rPr lang="ru-RU" sz="1800" dirty="0"/>
              <a:t> </a:t>
            </a:r>
            <a:r>
              <a:rPr lang="ru-RU" sz="1800" dirty="0" err="1"/>
              <a:t>Interface</a:t>
            </a:r>
            <a:r>
              <a:rPr lang="ru-RU" sz="1800" dirty="0"/>
              <a:t>) или ГИП (графический интерфейс пользователя) — программная оболочка, которая предоставляет пользователю удобный интерфейс для работы с операционной системой. Она визуализирует многие компоненты в виде графических объектов, например, кнопки, меню, стрелки и т. д.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Графический интерфейс разделяют на 3 основных типа: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Простой. В качестве объектов визуализации используются стандартные шаблоны, встроенные в GUI.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Двумерный. Здесь объектами выступают библиотеки сторонних систем графических оболочек. В некоторых случаях используют нестандартные объекты.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Трехмерный. Как следует из названия, объекты представлены для пользователя в виде трехмерной проекции.</a:t>
            </a:r>
          </a:p>
        </p:txBody>
      </p:sp>
      <p:pic>
        <p:nvPicPr>
          <p:cNvPr id="1026" name="Picture 2" descr="Тестирование GUI - CoderLessons.com">
            <a:extLst>
              <a:ext uri="{FF2B5EF4-FFF2-40B4-BE49-F238E27FC236}">
                <a16:creationId xmlns:a16="http://schemas.microsoft.com/office/drawing/2014/main" id="{3F52170A-DEAF-4CE1-8479-44795FC4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72" y="2121639"/>
            <a:ext cx="6966936" cy="345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Преимущества и недостатки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B9740877-FABA-4C65-A864-00C5EE412CEB}"/>
              </a:ext>
            </a:extLst>
          </p:cNvPr>
          <p:cNvSpPr txBox="1">
            <a:spLocks/>
          </p:cNvSpPr>
          <p:nvPr/>
        </p:nvSpPr>
        <p:spPr>
          <a:xfrm>
            <a:off x="681216" y="1477963"/>
            <a:ext cx="10516173" cy="378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dirty="0"/>
              <a:t>К преимуществам </a:t>
            </a:r>
            <a:r>
              <a:rPr lang="ru-RU" sz="2200" dirty="0"/>
              <a:t>графического интерфейса относится наличие более дружелюбной (с англ. </a:t>
            </a:r>
            <a:r>
              <a:rPr lang="ru-RU" sz="2200" dirty="0" err="1"/>
              <a:t>Friendly-user</a:t>
            </a:r>
            <a:r>
              <a:rPr lang="ru-RU" sz="2200" dirty="0"/>
              <a:t>) системы управления ОС по сравнению со стандартной консолью. Также возможность разбивать настройки по группам для удобства администрирования.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dirty="0"/>
              <a:t>К недостаткам </a:t>
            </a:r>
            <a:r>
              <a:rPr lang="ru-RU" sz="2200" dirty="0"/>
              <a:t>GUI относят повышенное потребление системных ресурсов, особенно оперативной памяти. Это связано с тем, что все графические объекты, используемые в графическом интерфейсе загружены в оперативную память на постоянной основе.</a:t>
            </a:r>
          </a:p>
        </p:txBody>
      </p:sp>
    </p:spTree>
    <p:extLst>
      <p:ext uri="{BB962C8B-B14F-4D97-AF65-F5344CB8AC3E}">
        <p14:creationId xmlns:p14="http://schemas.microsoft.com/office/powerpoint/2010/main" val="334319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45</TotalTime>
  <Words>196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Программы с интерфейсом (GUI)</vt:lpstr>
      <vt:lpstr>1. Что такое GUI?</vt:lpstr>
      <vt:lpstr>Что такое GUI?</vt:lpstr>
      <vt:lpstr>Преимущества и недостатки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52</cp:revision>
  <dcterms:created xsi:type="dcterms:W3CDTF">2022-01-30T05:59:16Z</dcterms:created>
  <dcterms:modified xsi:type="dcterms:W3CDTF">2023-06-30T12:28:52Z</dcterms:modified>
</cp:coreProperties>
</file>