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2666511"/>
            <a:ext cx="6489857" cy="1560477"/>
          </a:xfrm>
        </p:spPr>
        <p:txBody>
          <a:bodyPr>
            <a:normAutofit/>
          </a:bodyPr>
          <a:lstStyle/>
          <a:p>
            <a:r>
              <a:rPr lang="ru-RU" dirty="0"/>
              <a:t>Программы с интерфейсом (</a:t>
            </a:r>
            <a:r>
              <a:rPr lang="en-US" dirty="0"/>
              <a:t>GUI)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№26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Какие отличия процедурной и ООП парадигм?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Какие отличия процедурной и ООП парадигм?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267327"/>
            <a:ext cx="11439031" cy="22476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ООП или </a:t>
            </a:r>
            <a:r>
              <a:rPr lang="ru-RU" sz="1800" dirty="0" err="1"/>
              <a:t>Объе́ктно-ориенти́рованное</a:t>
            </a:r>
            <a:r>
              <a:rPr lang="ru-RU" sz="1800" dirty="0"/>
              <a:t> </a:t>
            </a:r>
            <a:r>
              <a:rPr lang="ru-RU" sz="1800" dirty="0" err="1"/>
              <a:t>программи́рование</a:t>
            </a:r>
            <a:r>
              <a:rPr lang="ru-RU" sz="1800" dirty="0"/>
              <a:t> хорошо применяется в практике программирования для более лёгкого создания управляемых проектов.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Процедурный подход подразумевает написание программного кода без использования объектов. Процедурное программирование заключается в написании кода с или без подпрограмм.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ООП обучает любой язык программирования более хорошему программному коду и используется, для получения более высокой производительности и написания больших проектов, не боясь запутаться в их управлении. ООП даёт вам возможность создавать объекты которые можно будет использовать многократно, для того что бы вы или другие разработчики могли использовать их в своих проектах не переделывая их снова и снова. ООП убирает барьеры и сложности в написании и управлении большими приложениями.</a:t>
            </a:r>
          </a:p>
        </p:txBody>
      </p:sp>
      <p:pic>
        <p:nvPicPr>
          <p:cNvPr id="1026" name="Picture 2" descr="Парадигмы и методологии программирования - презентация онлайн">
            <a:extLst>
              <a:ext uri="{FF2B5EF4-FFF2-40B4-BE49-F238E27FC236}">
                <a16:creationId xmlns:a16="http://schemas.microsoft.com/office/drawing/2014/main" id="{2507546B-FC8E-446B-97DE-E9C5B9CC7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78" y="3669629"/>
            <a:ext cx="3782142" cy="2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- Объектно Ориентированное Программирование (ООП)">
            <a:extLst>
              <a:ext uri="{FF2B5EF4-FFF2-40B4-BE49-F238E27FC236}">
                <a16:creationId xmlns:a16="http://schemas.microsoft.com/office/drawing/2014/main" id="{7FED9D3C-0CB5-4374-B2CC-261D6AF42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10" y="3514989"/>
            <a:ext cx="4455210" cy="30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49</TotalTime>
  <Words>136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Программы с интерфейсом (GUI)</vt:lpstr>
      <vt:lpstr>1. Какие отличия процедурной и ООП парадигм?</vt:lpstr>
      <vt:lpstr>Какие отличия процедурной и ООП парадигм?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58</cp:revision>
  <dcterms:created xsi:type="dcterms:W3CDTF">2022-01-30T05:59:16Z</dcterms:created>
  <dcterms:modified xsi:type="dcterms:W3CDTF">2023-06-30T12:41:31Z</dcterms:modified>
</cp:coreProperties>
</file>