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596102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Программы с интерфейсом (</a:t>
            </a:r>
            <a:r>
              <a:rPr lang="en-US" dirty="0"/>
              <a:t>GUI)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kivy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 err="1"/>
              <a:t>kivy</a:t>
            </a:r>
            <a:r>
              <a:rPr lang="en-US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Kivy</a:t>
            </a:r>
            <a:r>
              <a:rPr lang="ru-RU" sz="2000" dirty="0"/>
              <a:t> — это бесплатная среда </a:t>
            </a:r>
            <a:r>
              <a:rPr lang="ru-RU" sz="2000" dirty="0" err="1"/>
              <a:t>Python</a:t>
            </a:r>
            <a:r>
              <a:rPr lang="ru-RU" sz="2000" dirty="0"/>
              <a:t> с открытым исходным кодом для разработки мобильных приложений и другого программного обеспечения с поддержкой </a:t>
            </a:r>
            <a:r>
              <a:rPr lang="ru-RU" sz="2000" dirty="0" err="1"/>
              <a:t>мультитач</a:t>
            </a:r>
            <a:r>
              <a:rPr lang="ru-RU" sz="2000" dirty="0"/>
              <a:t> с естественным пользовательским интерфейсом.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распространяется в соответствии с условиями лицензии MIT и может работать на </a:t>
            </a:r>
            <a:r>
              <a:rPr lang="ru-RU" sz="2000" dirty="0" err="1"/>
              <a:t>Android</a:t>
            </a:r>
            <a:r>
              <a:rPr lang="ru-RU" sz="2000" dirty="0"/>
              <a:t>, </a:t>
            </a:r>
            <a:r>
              <a:rPr lang="ru-RU" sz="2000" dirty="0" err="1"/>
              <a:t>iOS</a:t>
            </a:r>
            <a:r>
              <a:rPr lang="ru-RU" sz="2000" dirty="0"/>
              <a:t>, </a:t>
            </a:r>
            <a:r>
              <a:rPr lang="ru-RU" sz="2000" dirty="0" err="1"/>
              <a:t>Linux</a:t>
            </a:r>
            <a:r>
              <a:rPr lang="ru-RU" sz="2000" dirty="0"/>
              <a:t>, </a:t>
            </a:r>
            <a:r>
              <a:rPr lang="ru-RU" sz="2000" dirty="0" err="1"/>
              <a:t>macOS</a:t>
            </a:r>
            <a:r>
              <a:rPr lang="ru-RU" sz="2000" dirty="0"/>
              <a:t> и </a:t>
            </a:r>
            <a:r>
              <a:rPr lang="ru-RU" sz="2000" dirty="0" err="1"/>
              <a:t>Windows</a:t>
            </a:r>
            <a:r>
              <a:rPr lang="ru-RU" sz="20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977757-3463-4779-A33E-208A38FD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10" y="312116"/>
            <a:ext cx="3170195" cy="41029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BFB67-1E3D-4735-8F3F-91BC3C81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86" y="3982651"/>
            <a:ext cx="5081771" cy="2562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5AE4B-5C1F-440C-882C-F1D889C1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58" y="805334"/>
            <a:ext cx="4151987" cy="17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55</TotalTime>
  <Words>67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</vt:lpstr>
      <vt:lpstr>1. Что такое kivy?</vt:lpstr>
      <vt:lpstr>Что такое kivy?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67</cp:revision>
  <dcterms:created xsi:type="dcterms:W3CDTF">2022-01-30T05:59:16Z</dcterms:created>
  <dcterms:modified xsi:type="dcterms:W3CDTF">2023-06-30T12:53:41Z</dcterms:modified>
</cp:coreProperties>
</file>