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6" r:id="rId5"/>
    <p:sldId id="285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36209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Работа с базой данных. Big </a:t>
            </a:r>
            <a:r>
              <a:rPr lang="ru-RU" dirty="0" err="1"/>
              <a:t>data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Отличия </a:t>
            </a:r>
            <a:r>
              <a:rPr lang="en-US" dirty="0"/>
              <a:t>SQL </a:t>
            </a:r>
            <a:r>
              <a:rPr lang="ru-RU" dirty="0"/>
              <a:t>баз данных?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Отличия </a:t>
            </a:r>
            <a:r>
              <a:rPr lang="en-US" sz="4000" dirty="0"/>
              <a:t>SQL </a:t>
            </a:r>
            <a:r>
              <a:rPr lang="ru-RU" sz="4000" dirty="0"/>
              <a:t>баз данных?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368" y="1272119"/>
            <a:ext cx="10863264" cy="51359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Полноценное использование баз данных (БД) невозможно без систем управления базами данных (СУБД). Таких систем десятки, при этом одни из самых популярных и функциональных в наше время — </a:t>
            </a:r>
            <a:r>
              <a:rPr lang="ru-RU" sz="2000" dirty="0" err="1"/>
              <a:t>PostgreSQL</a:t>
            </a:r>
            <a:r>
              <a:rPr lang="ru-RU" sz="2000" dirty="0"/>
              <a:t> и </a:t>
            </a:r>
            <a:r>
              <a:rPr lang="ru-RU" sz="2000" dirty="0" err="1"/>
              <a:t>MySQL</a:t>
            </a:r>
            <a:r>
              <a:rPr lang="ru-RU" sz="2000" dirty="0"/>
              <a:t>.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Характеристики и преимущества </a:t>
            </a:r>
            <a:r>
              <a:rPr lang="ru-RU" sz="2000" b="1" dirty="0" err="1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endParaRPr lang="ru-RU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/>
              <a:t>PostgreSQL</a:t>
            </a:r>
            <a:r>
              <a:rPr lang="ru-RU" sz="2000" dirty="0"/>
              <a:t> — одна из самых функциональных реляционных СУБД, направленная, прежде всего, на соответствие стандартам ANSI/ISO и расширяемость.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Главное отличие </a:t>
            </a:r>
            <a:r>
              <a:rPr lang="ru-RU" sz="2000" dirty="0" err="1"/>
              <a:t>PostgreSQL</a:t>
            </a:r>
            <a:r>
              <a:rPr lang="ru-RU" sz="2000" dirty="0"/>
              <a:t> от других СУБД — наличие объектно-ориентированных функциональных возможностей, среди которых поддержка концепции ACID (</a:t>
            </a:r>
            <a:r>
              <a:rPr lang="ru-RU" sz="2000" dirty="0" err="1"/>
              <a:t>Atomicity</a:t>
            </a:r>
            <a:r>
              <a:rPr lang="ru-RU" sz="2000" dirty="0"/>
              <a:t>, </a:t>
            </a:r>
            <a:r>
              <a:rPr lang="ru-RU" sz="2000" dirty="0" err="1"/>
              <a:t>Consistency</a:t>
            </a:r>
            <a:r>
              <a:rPr lang="ru-RU" sz="2000" dirty="0"/>
              <a:t>, </a:t>
            </a:r>
            <a:r>
              <a:rPr lang="ru-RU" sz="2000" dirty="0" err="1"/>
              <a:t>Isolation</a:t>
            </a:r>
            <a:r>
              <a:rPr lang="ru-RU" sz="2000" dirty="0"/>
              <a:t>, </a:t>
            </a:r>
            <a:r>
              <a:rPr lang="ru-RU" sz="2000" dirty="0" err="1"/>
              <a:t>Durability</a:t>
            </a:r>
            <a:r>
              <a:rPr lang="ru-RU" sz="2000" dirty="0"/>
              <a:t> — атомарность, согласованность, изолированность, долговечность).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/>
              <a:t>PostgreSQL</a:t>
            </a:r>
            <a:r>
              <a:rPr lang="ru-RU" sz="2000" dirty="0"/>
              <a:t> способна справляться с одновременной обработкой нескольких задач, поддерживает большое количество типов данных и вспомогательных инструментов для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Отличия </a:t>
            </a:r>
            <a:r>
              <a:rPr lang="en-US" sz="4000" dirty="0"/>
              <a:t>SQL </a:t>
            </a:r>
            <a:r>
              <a:rPr lang="ru-RU" sz="4000" dirty="0"/>
              <a:t>баз данных?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368" y="1272119"/>
            <a:ext cx="10863264" cy="51359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Полная SQL-совместимость.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Открытый исходный код.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Расширенные настройки с возможностью создания собственных плагинов и персонализацией параметров.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Возможность индексирования геометрических (в том числе географических) объектов.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Наличие расширения </a:t>
            </a:r>
            <a:r>
              <a:rPr lang="ru-RU" sz="2000" dirty="0" err="1"/>
              <a:t>PostGIS</a:t>
            </a:r>
            <a:r>
              <a:rPr lang="ru-RU" sz="2000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Функция MVCC для управления параллельным доступом посредством </a:t>
            </a:r>
            <a:r>
              <a:rPr lang="ru-RU" sz="2000" dirty="0" err="1"/>
              <a:t>многоверсионности</a:t>
            </a:r>
            <a:r>
              <a:rPr lang="ru-RU" sz="2000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Расширяемость, позволяющая масштабировать </a:t>
            </a:r>
            <a:r>
              <a:rPr lang="ru-RU" sz="2000" dirty="0" err="1"/>
              <a:t>PostgreSQL</a:t>
            </a:r>
            <a:r>
              <a:rPr lang="ru-RU" sz="2000" dirty="0"/>
              <a:t> с помощью хранимых процедур.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Возможность поддерживать некоторые объектно-ориентированные функции.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Частые обновления.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27916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Отличия </a:t>
            </a:r>
            <a:r>
              <a:rPr lang="en-US" sz="4000" dirty="0"/>
              <a:t>SQL </a:t>
            </a:r>
            <a:r>
              <a:rPr lang="ru-RU" sz="4000" dirty="0"/>
              <a:t>баз данных?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05FC7F2A-E305-44BC-87CF-EDB5A9B28EFF}"/>
              </a:ext>
            </a:extLst>
          </p:cNvPr>
          <p:cNvSpPr txBox="1">
            <a:spLocks/>
          </p:cNvSpPr>
          <p:nvPr/>
        </p:nvSpPr>
        <p:spPr>
          <a:xfrm>
            <a:off x="640230" y="1390650"/>
            <a:ext cx="10518837" cy="5035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Полная поддержка SQL.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Открытый исходный код.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Простота, обеспеченная легкой установкой, понятным интерфейсом и большим количеством сторонних инструментов, упрощающих работу с СУБД.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Функциональные возможности, включающие большой набор инструментов для разработки проектов разной сложности.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Безопасность, предопределенная встроенными защитными системами.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Масштабируемость, позволяющая применять СУРБД для работы с любым объемом данных.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Повышенная скорость работы.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Частые обновления.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280467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59</TotalTime>
  <Words>282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базой данных. Big data</vt:lpstr>
      <vt:lpstr>1. Отличия SQL баз данных?</vt:lpstr>
      <vt:lpstr>Отличия SQL баз данных?</vt:lpstr>
      <vt:lpstr>Отличия SQL баз данных?</vt:lpstr>
      <vt:lpstr>Отличия SQL баз данных?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78</cp:revision>
  <dcterms:created xsi:type="dcterms:W3CDTF">2022-01-30T05:59:16Z</dcterms:created>
  <dcterms:modified xsi:type="dcterms:W3CDTF">2023-06-30T13:03:00Z</dcterms:modified>
</cp:coreProperties>
</file>