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6" r:id="rId6"/>
    <p:sldId id="287" r:id="rId7"/>
    <p:sldId id="288" r:id="rId8"/>
    <p:sldId id="28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6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2693249"/>
            <a:ext cx="6489857" cy="1560477"/>
          </a:xfrm>
        </p:spPr>
        <p:txBody>
          <a:bodyPr>
            <a:normAutofit/>
          </a:bodyPr>
          <a:lstStyle/>
          <a:p>
            <a:r>
              <a:rPr lang="ru-RU" dirty="0"/>
              <a:t>Работа с базой данных. </a:t>
            </a:r>
            <a:r>
              <a:rPr lang="ru-RU" dirty="0" err="1"/>
              <a:t>Big</a:t>
            </a:r>
            <a:r>
              <a:rPr lang="ru-RU" dirty="0"/>
              <a:t> </a:t>
            </a:r>
            <a:r>
              <a:rPr lang="ru-RU" dirty="0" err="1"/>
              <a:t>data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№31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</a:t>
            </a:r>
            <a:r>
              <a:rPr lang="en-US" dirty="0"/>
              <a:t>big-data</a:t>
            </a:r>
            <a:r>
              <a:rPr lang="ru-RU" dirty="0"/>
              <a:t>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1. Что такое </a:t>
            </a:r>
            <a:r>
              <a:rPr lang="en-US" sz="4000" dirty="0"/>
              <a:t>big-data?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3802" y="1638383"/>
            <a:ext cx="10908771" cy="5184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Big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 или большие данные </a:t>
            </a:r>
            <a:r>
              <a:rPr lang="ru-RU" sz="2400" dirty="0"/>
              <a:t>— это структурированные или неструктурированные массивы данных большого объема. Их обрабатывают при помощи специальных автоматизированных инструментов, чтобы использовать для статистики, анализа, прогнозов и принятия решений.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Сам термин «большие данные» предложил редактор журнала </a:t>
            </a:r>
            <a:r>
              <a:rPr lang="ru-RU" sz="2400" dirty="0" err="1"/>
              <a:t>Nature</a:t>
            </a:r>
            <a:r>
              <a:rPr lang="ru-RU" sz="2400" dirty="0"/>
              <a:t> Клиффорд Линч в спецвыпуске 2008 года [1]. Он говорил о взрывном росте объемов информации в мире. К большим данным Линч отнес любые массивы неоднородных данных более 150 Гб в сутки, однако единого критерия до сих пор не существует.</a:t>
            </a:r>
          </a:p>
        </p:txBody>
      </p:sp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1. Что такое </a:t>
            </a:r>
            <a:r>
              <a:rPr lang="en-US" sz="4000" dirty="0"/>
              <a:t>big-data?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6B43F0F7-D52C-47FE-9C40-F3ECE1511E18}"/>
              </a:ext>
            </a:extLst>
          </p:cNvPr>
          <p:cNvSpPr txBox="1">
            <a:spLocks/>
          </p:cNvSpPr>
          <p:nvPr/>
        </p:nvSpPr>
        <p:spPr>
          <a:xfrm>
            <a:off x="765445" y="1686722"/>
            <a:ext cx="10596822" cy="32301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До 2011 года анализом больших данных занимались только в рамках научных и статистических исследований. Но к началу 2012-го объемы данных выросли до огромных масштабов, и возникла потребность в их систематизации и практическом применении.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С 2014 на Big </a:t>
            </a:r>
            <a:r>
              <a:rPr lang="ru-RU" sz="2400" dirty="0" err="1"/>
              <a:t>Data</a:t>
            </a:r>
            <a:r>
              <a:rPr lang="ru-RU" sz="2400" dirty="0"/>
              <a:t> обратили внимание ведущие мировые вузы, где обучают прикладным инженерным и ИТ-специальностям. Затем к сбору и анализу подключились ИТ-корпорации — такие, как </a:t>
            </a:r>
            <a:r>
              <a:rPr lang="ru-RU" sz="2400" dirty="0" err="1"/>
              <a:t>Microsoft</a:t>
            </a:r>
            <a:r>
              <a:rPr lang="ru-RU" sz="2400" dirty="0"/>
              <a:t>, IBM, </a:t>
            </a:r>
            <a:r>
              <a:rPr lang="ru-RU" sz="2400" dirty="0" err="1"/>
              <a:t>Oracle</a:t>
            </a:r>
            <a:r>
              <a:rPr lang="ru-RU" sz="2400" dirty="0"/>
              <a:t>, EMC, а затем и </a:t>
            </a:r>
            <a:r>
              <a:rPr lang="ru-RU" sz="2400" dirty="0" err="1"/>
              <a:t>Google</a:t>
            </a:r>
            <a:r>
              <a:rPr lang="ru-RU" sz="2400" dirty="0"/>
              <a:t>, </a:t>
            </a:r>
            <a:r>
              <a:rPr lang="ru-RU" sz="2400" dirty="0" err="1"/>
              <a:t>Apple</a:t>
            </a:r>
            <a:r>
              <a:rPr lang="ru-RU" sz="2400" dirty="0"/>
              <a:t>, </a:t>
            </a:r>
            <a:r>
              <a:rPr lang="ru-RU" sz="2400" dirty="0" err="1"/>
              <a:t>Facebook</a:t>
            </a:r>
            <a:r>
              <a:rPr lang="ru-RU" sz="2400" dirty="0"/>
              <a:t> и </a:t>
            </a:r>
            <a:r>
              <a:rPr lang="ru-RU" sz="2400" dirty="0" err="1"/>
              <a:t>Amazon</a:t>
            </a:r>
            <a:r>
              <a:rPr lang="ru-RU" sz="2400" dirty="0"/>
              <a:t>. Сегодня большие данные используют крупные компании во всех отраслях, а также — госорганы.</a:t>
            </a:r>
          </a:p>
        </p:txBody>
      </p:sp>
    </p:spTree>
    <p:extLst>
      <p:ext uri="{BB962C8B-B14F-4D97-AF65-F5344CB8AC3E}">
        <p14:creationId xmlns:p14="http://schemas.microsoft.com/office/powerpoint/2010/main" val="94607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Для чего нужны аналитические графики?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478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Для чего нужны аналитические графики?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3193" y="1627982"/>
            <a:ext cx="10765613" cy="360203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«Хорошая графика заставляет читателя увидеть именно ту информацию, которую хотел донести до него автор», — пишет в своей книге «</a:t>
            </a:r>
            <a:r>
              <a:rPr lang="ru-RU" sz="2400" dirty="0" err="1"/>
              <a:t>Graph</a:t>
            </a:r>
            <a:r>
              <a:rPr lang="ru-RU" sz="2400" dirty="0"/>
              <a:t> </a:t>
            </a:r>
            <a:r>
              <a:rPr lang="ru-RU" sz="2400" dirty="0" err="1"/>
              <a:t>design</a:t>
            </a:r>
            <a:r>
              <a:rPr lang="ru-RU" sz="2400" dirty="0"/>
              <a:t> </a:t>
            </a:r>
            <a:r>
              <a:rPr lang="ru-RU" sz="2400" dirty="0" err="1"/>
              <a:t>for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eye</a:t>
            </a:r>
            <a:r>
              <a:rPr lang="ru-RU" sz="2400" dirty="0"/>
              <a:t> </a:t>
            </a:r>
            <a:r>
              <a:rPr lang="ru-RU" sz="2400" dirty="0" err="1"/>
              <a:t>and</a:t>
            </a:r>
            <a:r>
              <a:rPr lang="ru-RU" sz="2400" dirty="0"/>
              <a:t> </a:t>
            </a:r>
            <a:r>
              <a:rPr lang="ru-RU" sz="2400" dirty="0" err="1"/>
              <a:t>mind</a:t>
            </a:r>
            <a:r>
              <a:rPr lang="ru-RU" sz="2400" dirty="0"/>
              <a:t>» </a:t>
            </a:r>
            <a:r>
              <a:rPr lang="ru-RU" sz="2400" dirty="0" err="1"/>
              <a:t>Стефен</a:t>
            </a:r>
            <a:r>
              <a:rPr lang="ru-RU" sz="2400" dirty="0"/>
              <a:t> </a:t>
            </a:r>
            <a:r>
              <a:rPr lang="ru-RU" sz="2400" dirty="0" err="1"/>
              <a:t>Косслин</a:t>
            </a:r>
            <a:r>
              <a:rPr lang="ru-RU" sz="2400" dirty="0"/>
              <a:t> (</a:t>
            </a:r>
            <a:r>
              <a:rPr lang="ru-RU" sz="2400" dirty="0" err="1"/>
              <a:t>Stephen</a:t>
            </a:r>
            <a:r>
              <a:rPr lang="ru-RU" sz="2400" dirty="0"/>
              <a:t> </a:t>
            </a:r>
            <a:r>
              <a:rPr lang="ru-RU" sz="2400" dirty="0" err="1"/>
              <a:t>Kosslyn</a:t>
            </a:r>
            <a:r>
              <a:rPr lang="ru-RU" sz="2400" dirty="0"/>
              <a:t>). Но что такое хороший график, и существует ли разница между графиком для анализа данных и графиком для коммуникации?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400" dirty="0"/>
              <a:t>Часто графики, основанные на данных, предназначены не для того, чтобы анализировать, а для того, чтобы описывать то, что является их содержанием. Но что именно превращает графики в инструмент для коммуникации? И могут ли аналитическая и описательная функция графика быть разделены или контролироваться авторами?</a:t>
            </a:r>
          </a:p>
        </p:txBody>
      </p:sp>
    </p:spTree>
    <p:extLst>
      <p:ext uri="{BB962C8B-B14F-4D97-AF65-F5344CB8AC3E}">
        <p14:creationId xmlns:p14="http://schemas.microsoft.com/office/powerpoint/2010/main" val="41557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Для чего нужны аналитические графики?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59FE7582-3716-4339-A8FB-BEF1D5077149}"/>
              </a:ext>
            </a:extLst>
          </p:cNvPr>
          <p:cNvSpPr txBox="1">
            <a:spLocks/>
          </p:cNvSpPr>
          <p:nvPr/>
        </p:nvSpPr>
        <p:spPr>
          <a:xfrm>
            <a:off x="824001" y="1189157"/>
            <a:ext cx="10690666" cy="2669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Но, тем не менее, в зависимости от типа графика, он может быть эффективнее использован для анализа или описания. Например, линейные графики – самые популярные, согласно Эдварду </a:t>
            </a:r>
            <a:r>
              <a:rPr lang="ru-RU" sz="2000" dirty="0" err="1"/>
              <a:t>Тафти</a:t>
            </a:r>
            <a:r>
              <a:rPr lang="ru-RU" sz="2000" dirty="0"/>
              <a:t> (</a:t>
            </a:r>
            <a:r>
              <a:rPr lang="ru-RU" sz="2000" dirty="0" err="1"/>
              <a:t>Edward</a:t>
            </a:r>
            <a:r>
              <a:rPr lang="ru-RU" sz="2000" dirty="0"/>
              <a:t> </a:t>
            </a:r>
            <a:r>
              <a:rPr lang="ru-RU" sz="2000" dirty="0" err="1"/>
              <a:t>Tufte</a:t>
            </a:r>
            <a:r>
              <a:rPr lang="ru-RU" sz="2000" dirty="0"/>
              <a:t>), – и гистограммы, как правило, используются для того, чтобы описывать. То же самое можно сказать и о круговых диаграммах.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Точечные же диаграммы, наоборот, выходят за рамки описания и дают читателю возможность анализировать данные на исследовательском уровне.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Такие графики позволяют «видеть то, что может происходить за пределами уже описанного» [</a:t>
            </a:r>
            <a:r>
              <a:rPr lang="ru-RU" sz="2000" dirty="0" err="1"/>
              <a:t>Cleveland</a:t>
            </a:r>
            <a:r>
              <a:rPr lang="ru-RU" sz="2000" dirty="0"/>
              <a:t> </a:t>
            </a:r>
            <a:r>
              <a:rPr lang="ru-RU" sz="2000" dirty="0" err="1"/>
              <a:t>and</a:t>
            </a:r>
            <a:r>
              <a:rPr lang="ru-RU" sz="2000" dirty="0"/>
              <a:t> </a:t>
            </a:r>
            <a:r>
              <a:rPr lang="ru-RU" sz="2000" dirty="0" err="1"/>
              <a:t>McGill</a:t>
            </a:r>
            <a:r>
              <a:rPr lang="ru-RU" sz="2000" dirty="0"/>
              <a:t>, 1984]. Другими словами, это скорее аналитические графики.</a:t>
            </a:r>
          </a:p>
        </p:txBody>
      </p:sp>
      <p:pic>
        <p:nvPicPr>
          <p:cNvPr id="1026" name="Picture 2" descr="Анализ данных и виды диаграмм: шпаргалка для выбора визуализации">
            <a:extLst>
              <a:ext uri="{FF2B5EF4-FFF2-40B4-BE49-F238E27FC236}">
                <a16:creationId xmlns:a16="http://schemas.microsoft.com/office/drawing/2014/main" id="{50DB1EEC-ADC6-4289-ABB0-52AF444FE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675" y="3858395"/>
            <a:ext cx="6217160" cy="284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66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69350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58</TotalTime>
  <Words>454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Helvetica Light</vt:lpstr>
      <vt:lpstr>Lucida Console</vt:lpstr>
      <vt:lpstr>Wingdings</vt:lpstr>
      <vt:lpstr>Тема Office</vt:lpstr>
      <vt:lpstr>Работа с базой данных. Big data</vt:lpstr>
      <vt:lpstr>1. Что такое big-data?</vt:lpstr>
      <vt:lpstr>1. Что такое big-data?</vt:lpstr>
      <vt:lpstr>1. Что такое big-data?</vt:lpstr>
      <vt:lpstr> Для чего нужны аналитические графики?</vt:lpstr>
      <vt:lpstr>Для чего нужны аналитические графики?</vt:lpstr>
      <vt:lpstr>Для чего нужны аналитические графики?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86</cp:revision>
  <dcterms:created xsi:type="dcterms:W3CDTF">2022-01-30T05:59:16Z</dcterms:created>
  <dcterms:modified xsi:type="dcterms:W3CDTF">2023-06-30T13:11:07Z</dcterms:modified>
</cp:coreProperties>
</file>