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333" r:id="rId4"/>
    <p:sldId id="296" r:id="rId5"/>
    <p:sldId id="297" r:id="rId6"/>
    <p:sldId id="28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3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6666" y="279320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Основные понятия </a:t>
            </a:r>
            <a:r>
              <a:rPr lang="ru-RU" dirty="0" err="1"/>
              <a:t>Django</a:t>
            </a:r>
            <a:r>
              <a:rPr lang="ru-RU" dirty="0"/>
              <a:t>. Вывод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93519"/>
            <a:ext cx="5607440" cy="634762"/>
          </a:xfrm>
        </p:spPr>
        <p:txBody>
          <a:bodyPr/>
          <a:lstStyle/>
          <a:p>
            <a:r>
              <a:rPr lang="ru-RU" dirty="0"/>
              <a:t>Занятие №2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Формы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3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2.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Формы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4834104" cy="484833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HTML форма - это группа из одного или нескольких полей/</a:t>
            </a:r>
            <a:r>
              <a:rPr lang="ru-RU" sz="2000" dirty="0" err="1"/>
              <a:t>виджетов</a:t>
            </a:r>
            <a:r>
              <a:rPr lang="ru-RU" sz="2000" dirty="0"/>
              <a:t> на веб-странице, которая используется для сбора информации от пользователей для последующей отправки на сервер. </a:t>
            </a:r>
          </a:p>
          <a:p>
            <a:r>
              <a:rPr lang="ru-RU" sz="2000" dirty="0"/>
              <a:t>Формы являются гибким механизмом сбора пользовательских данных, поскольку имеют целый набор </a:t>
            </a:r>
            <a:r>
              <a:rPr lang="ru-RU" sz="2000" dirty="0" err="1"/>
              <a:t>виджетов</a:t>
            </a:r>
            <a:r>
              <a:rPr lang="ru-RU" sz="2000" dirty="0"/>
              <a:t> для ввода различных типов данных, как то: текстовые поля, флажки, переключатели, установщики дат и т. д. </a:t>
            </a:r>
          </a:p>
          <a:p>
            <a:r>
              <a:rPr lang="ru-RU" sz="2000" dirty="0"/>
              <a:t>Формы являются относительно безопасным способом взаимодействия пользовательского клиента и сервера, поскольку они позволяют отправлять данные в POST-запросах, применяя защиту от Межсайтовой подделки запроса (</a:t>
            </a:r>
            <a:r>
              <a:rPr lang="ru-RU" sz="2000" dirty="0" err="1"/>
              <a:t>Cross</a:t>
            </a:r>
            <a:r>
              <a:rPr lang="ru-RU" sz="2000" dirty="0"/>
              <a:t> Site </a:t>
            </a:r>
            <a:r>
              <a:rPr lang="ru-RU" sz="2000" dirty="0" err="1"/>
              <a:t>Request</a:t>
            </a:r>
            <a:r>
              <a:rPr lang="ru-RU" sz="2000" dirty="0"/>
              <a:t> </a:t>
            </a:r>
            <a:r>
              <a:rPr lang="ru-RU" sz="2000" dirty="0" err="1"/>
              <a:t>Forgery</a:t>
            </a:r>
            <a:r>
              <a:rPr lang="ru-RU" sz="2000" dirty="0"/>
              <a:t> - CSRF)</a:t>
            </a:r>
          </a:p>
        </p:txBody>
      </p:sp>
      <p:sp>
        <p:nvSpPr>
          <p:cNvPr id="2" name="AutoShape 2" descr="Data migrations in Django 1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42" y="93287"/>
            <a:ext cx="4403558" cy="31825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35" y="3477878"/>
            <a:ext cx="58483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2.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Формы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668380"/>
            <a:ext cx="10691324" cy="1692235"/>
          </a:xfrm>
        </p:spPr>
        <p:txBody>
          <a:bodyPr>
            <a:normAutofit/>
          </a:bodyPr>
          <a:lstStyle/>
          <a:p>
            <a:r>
              <a:rPr lang="ru-RU" sz="2000" dirty="0"/>
              <a:t>Форма описывается на языке HTML как набор элементов, расположенных внутри парных тэгов &lt;</a:t>
            </a:r>
            <a:r>
              <a:rPr lang="ru-RU" sz="2000" dirty="0" err="1"/>
              <a:t>form</a:t>
            </a:r>
            <a:r>
              <a:rPr lang="ru-RU" sz="2000" dirty="0"/>
              <a:t>&gt;...&lt;/</a:t>
            </a:r>
            <a:r>
              <a:rPr lang="ru-RU" sz="2000" dirty="0" err="1"/>
              <a:t>form</a:t>
            </a:r>
            <a:r>
              <a:rPr lang="ru-RU" sz="2000" dirty="0"/>
              <a:t>&gt;. </a:t>
            </a:r>
          </a:p>
          <a:p>
            <a:r>
              <a:rPr lang="ru-RU" sz="2000" dirty="0"/>
              <a:t>Любая форма содержит как минимум одно поле-тэг </a:t>
            </a:r>
            <a:r>
              <a:rPr lang="ru-RU" sz="2000" dirty="0" err="1"/>
              <a:t>input</a:t>
            </a:r>
            <a:r>
              <a:rPr lang="ru-RU" sz="2000" dirty="0"/>
              <a:t> типа </a:t>
            </a:r>
            <a:r>
              <a:rPr lang="ru-RU" sz="2000" dirty="0" err="1"/>
              <a:t>type</a:t>
            </a:r>
            <a:r>
              <a:rPr lang="ru-RU" sz="2000" dirty="0"/>
              <a:t>="</a:t>
            </a:r>
            <a:r>
              <a:rPr lang="ru-RU" sz="2000" dirty="0" err="1"/>
              <a:t>submit</a:t>
            </a:r>
            <a:r>
              <a:rPr lang="ru-RU" sz="2000" dirty="0"/>
              <a:t>".</a:t>
            </a:r>
          </a:p>
        </p:txBody>
      </p:sp>
      <p:sp>
        <p:nvSpPr>
          <p:cNvPr id="2" name="AutoShape 2" descr="Data migrations in Django 1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46" y="3122223"/>
            <a:ext cx="681132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1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Статические файлы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33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3.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Статические файлы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60376" y="1232452"/>
            <a:ext cx="6124908" cy="1550853"/>
          </a:xfrm>
        </p:spPr>
        <p:txBody>
          <a:bodyPr>
            <a:normAutofit/>
          </a:bodyPr>
          <a:lstStyle/>
          <a:p>
            <a:r>
              <a:rPr lang="ru-RU" sz="1800" dirty="0"/>
              <a:t>Веб-приложение, как правило, использует различные статические файлы - изображения, файлы стилей </a:t>
            </a:r>
            <a:r>
              <a:rPr lang="ru-RU" sz="1800" dirty="0" err="1"/>
              <a:t>css</a:t>
            </a:r>
            <a:r>
              <a:rPr lang="ru-RU" sz="1800" dirty="0"/>
              <a:t>, скриптов </a:t>
            </a:r>
            <a:r>
              <a:rPr lang="ru-RU" sz="1800" dirty="0" err="1"/>
              <a:t>javascript</a:t>
            </a:r>
            <a:r>
              <a:rPr lang="ru-RU" sz="1800" dirty="0"/>
              <a:t> и так далее.</a:t>
            </a:r>
          </a:p>
          <a:p>
            <a:r>
              <a:rPr lang="ru-RU" sz="1800" dirty="0"/>
              <a:t>Их обработка и передача отличается от обычных запросов или данных с базы.</a:t>
            </a:r>
          </a:p>
        </p:txBody>
      </p:sp>
      <p:sp>
        <p:nvSpPr>
          <p:cNvPr id="2" name="AutoShape 2" descr="Data migrations in Django 1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35" y="732005"/>
            <a:ext cx="4914900" cy="4933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22" y="2697213"/>
            <a:ext cx="4660231" cy="36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6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Модели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Модели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736724"/>
            <a:ext cx="4441074" cy="4779985"/>
          </a:xfrm>
        </p:spPr>
        <p:txBody>
          <a:bodyPr>
            <a:normAutofit/>
          </a:bodyPr>
          <a:lstStyle/>
          <a:p>
            <a:r>
              <a:rPr lang="ru-RU" sz="2000" b="1" dirty="0"/>
              <a:t>Модель </a:t>
            </a:r>
            <a:r>
              <a:rPr lang="ru-RU" sz="2000" dirty="0"/>
              <a:t>— это класс, описывающий определенную таблицу в базе данных, в частности набор имеющихся в ней полей. </a:t>
            </a:r>
            <a:endParaRPr lang="en-US" sz="2000" dirty="0"/>
          </a:p>
          <a:p>
            <a:r>
              <a:rPr lang="ru-RU" sz="2000" dirty="0"/>
              <a:t>Отдельный экземпляр класса модели представляет отдельную запись таблицы, позволяет получать значения, хранящиеся в полях записи, и заносить в них новые значения. </a:t>
            </a:r>
            <a:endParaRPr lang="en-US" sz="2000" dirty="0"/>
          </a:p>
          <a:p>
            <a:r>
              <a:rPr lang="ru-RU" sz="2000" dirty="0"/>
              <a:t>Модель никак не привязана к конкретному формату базы данных.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2" y="752109"/>
            <a:ext cx="7067239" cy="33746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180" y="4207132"/>
            <a:ext cx="484890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Миграции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66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2.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Миграции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736724"/>
            <a:ext cx="4441074" cy="4779985"/>
          </a:xfrm>
        </p:spPr>
        <p:txBody>
          <a:bodyPr>
            <a:normAutofit fontScale="92500"/>
          </a:bodyPr>
          <a:lstStyle/>
          <a:p>
            <a:r>
              <a:rPr lang="ru-RU" sz="2000" b="1" dirty="0"/>
              <a:t>Миграция</a:t>
            </a:r>
            <a:r>
              <a:rPr lang="ru-RU" sz="2000" dirty="0"/>
              <a:t> — это программа, сгенерированная на основе заданной модели и создающая в базе данных все описанные этой моделью структуры: таблицу, поля, индексы, правила и связи.</a:t>
            </a:r>
            <a:endParaRPr lang="en-US" sz="2000" dirty="0"/>
          </a:p>
          <a:p>
            <a:r>
              <a:rPr lang="ru-RU" sz="2000" dirty="0"/>
              <a:t>Команда </a:t>
            </a:r>
            <a:r>
              <a:rPr lang="ru-RU" sz="2000" b="1" dirty="0" err="1"/>
              <a:t>makemigrations</a:t>
            </a:r>
            <a:r>
              <a:rPr lang="ru-RU" sz="2000" dirty="0"/>
              <a:t> утилиты manage.py запускает генерирование миграций для всех моделей, объявленных в указанном приложении (у нас — bboard) и не изменившихся с момента предыдущего генерирования миграций.</a:t>
            </a:r>
          </a:p>
          <a:p>
            <a:r>
              <a:rPr lang="ru-RU" sz="2000" dirty="0"/>
              <a:t>Модули с миграциями сохраняются в пакете migrations, находящемся в пакете приложения. Модуль с кодом нашей первой миграции будет иметь имя </a:t>
            </a:r>
            <a:r>
              <a:rPr lang="ru-RU" sz="2000" b="1" dirty="0"/>
              <a:t>0001_initial.py</a:t>
            </a:r>
            <a:r>
              <a:rPr lang="ru-RU" sz="2000" dirty="0"/>
              <a:t>.</a:t>
            </a:r>
          </a:p>
        </p:txBody>
      </p:sp>
      <p:sp>
        <p:nvSpPr>
          <p:cNvPr id="2" name="AutoShape 2" descr="Data migrations in Django 1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37" y="124416"/>
            <a:ext cx="5865674" cy="40827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77" y="3962400"/>
            <a:ext cx="5668134" cy="22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Консоль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99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3.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Консоль 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Django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60376" y="1232452"/>
            <a:ext cx="11373816" cy="2342467"/>
          </a:xfrm>
        </p:spPr>
        <p:txBody>
          <a:bodyPr>
            <a:normAutofit/>
          </a:bodyPr>
          <a:lstStyle/>
          <a:p>
            <a:r>
              <a:rPr lang="ru-RU" sz="1800" dirty="0"/>
              <a:t>Фреймворк включает в свой состав собственную редакцию консоли Python </a:t>
            </a:r>
            <a:r>
              <a:rPr lang="ru-RU" sz="1800" dirty="0" err="1"/>
              <a:t>Shell</a:t>
            </a:r>
            <a:r>
              <a:rPr lang="ru-RU" sz="1800" dirty="0"/>
              <a:t>, называемую консолью Django. От аналогичной командной среды Python она отличается тем, что в ней в состав путей поиска модулей добавляется путь к папке проекта, в которой запущена эта консоль.</a:t>
            </a:r>
          </a:p>
          <a:p>
            <a:r>
              <a:rPr lang="ru-RU" sz="1800" dirty="0"/>
              <a:t>В командной строке наберем команду для запуска консоли Django:</a:t>
            </a:r>
          </a:p>
          <a:p>
            <a:pPr algn="ctr"/>
            <a:r>
              <a:rPr lang="ru-RU" sz="1800" b="1" dirty="0"/>
              <a:t>manage.py </a:t>
            </a:r>
            <a:r>
              <a:rPr lang="ru-RU" sz="1800" b="1" dirty="0" err="1"/>
              <a:t>shell</a:t>
            </a:r>
            <a:endParaRPr lang="ru-RU" sz="1800" b="1" dirty="0"/>
          </a:p>
          <a:p>
            <a:r>
              <a:rPr lang="ru-RU" sz="1800" dirty="0"/>
              <a:t>И сразу увидим знакомое приглашение &gt;&gt;&gt;, предлагающее нам ввести какое-либо выражение Python и получить результат его выполнения.</a:t>
            </a:r>
          </a:p>
        </p:txBody>
      </p:sp>
      <p:sp>
        <p:nvSpPr>
          <p:cNvPr id="2" name="AutoShape 2" descr="Data migrations in Django 10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696" y="3574919"/>
            <a:ext cx="5034713" cy="32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Маршруты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65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Маршруты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378915"/>
            <a:ext cx="5010567" cy="5121276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Важнейшей частью любого Web-фреймворка является механизм, отвечающий за маршрутизацию. В Django для этого используется свой небольшой </a:t>
            </a:r>
            <a:r>
              <a:rPr lang="ru-RU" sz="2000" dirty="0" err="1"/>
              <a:t>eDSL</a:t>
            </a:r>
            <a:r>
              <a:rPr lang="ru-RU" sz="2000" dirty="0"/>
              <a:t>, описывающий urlpatterns — набор образцов, с которыми сопоставляются пути из каждого входящего запроса.</a:t>
            </a:r>
          </a:p>
          <a:p>
            <a:r>
              <a:rPr lang="ru-RU" sz="2000" dirty="0"/>
              <a:t>Каждый образец состоит из описания статических и динамических частей пути в виде строки или регулярного выражения. Статические части пути в образце просто проверяются на равенство соответствующим участкам пути в запросе. Динамические же участки пути позволяют захватывать (</a:t>
            </a:r>
            <a:r>
              <a:rPr lang="ru-RU" sz="2000" dirty="0" err="1"/>
              <a:t>capture</a:t>
            </a:r>
            <a:r>
              <a:rPr lang="ru-RU" sz="2000" dirty="0"/>
              <a:t>) значения и передавать во view в качестве аргументов.</a:t>
            </a:r>
          </a:p>
          <a:p>
            <a:r>
              <a:rPr lang="ru-RU" sz="2000" dirty="0"/>
              <a:t>Как только выясняется, что путь или его начало совпали с образцом, происходит либо вызов view, либо передача оставшейся части пути во вложенный блок urlpatterns. В большинстве больших Django-проектов urlpatterns вложены друг в друга и представляют собой дерево.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862" y="3514840"/>
            <a:ext cx="6363201" cy="26232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54" y="72774"/>
            <a:ext cx="5101640" cy="32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9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54</TotalTime>
  <Words>564</Words>
  <Application>Microsoft Office PowerPoint</Application>
  <PresentationFormat>Широкоэкранный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Основные понятия Django. Вывод данных</vt:lpstr>
      <vt:lpstr>1. Модели</vt:lpstr>
      <vt:lpstr>1. Модели</vt:lpstr>
      <vt:lpstr>2. Миграции</vt:lpstr>
      <vt:lpstr>2. Миграции</vt:lpstr>
      <vt:lpstr>3. Консоль Django</vt:lpstr>
      <vt:lpstr>3. Консоль Django</vt:lpstr>
      <vt:lpstr>1. Маршруты</vt:lpstr>
      <vt:lpstr>1. Маршруты</vt:lpstr>
      <vt:lpstr>2. Формы</vt:lpstr>
      <vt:lpstr>2. Формы</vt:lpstr>
      <vt:lpstr>2. Формы</vt:lpstr>
      <vt:lpstr>3. Статические файлы</vt:lpstr>
      <vt:lpstr>3. Статические файлы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18</cp:revision>
  <dcterms:created xsi:type="dcterms:W3CDTF">2022-01-30T05:59:16Z</dcterms:created>
  <dcterms:modified xsi:type="dcterms:W3CDTF">2023-07-01T17:30:24Z</dcterms:modified>
</cp:coreProperties>
</file>