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0" r:id="rId2"/>
    <p:sldId id="283" r:id="rId3"/>
    <p:sldId id="33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abr.com/ru/post/495698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69" y="2648761"/>
            <a:ext cx="6489857" cy="1560477"/>
          </a:xfrm>
        </p:spPr>
        <p:txBody>
          <a:bodyPr>
            <a:noAutofit/>
          </a:bodyPr>
          <a:lstStyle/>
          <a:p>
            <a:r>
              <a:rPr lang="ru-RU"/>
              <a:t>Создание </a:t>
            </a:r>
            <a:r>
              <a:rPr lang="ru-RU" dirty="0"/>
              <a:t>и настройка проекта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№3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0350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4000" dirty="0"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4000" dirty="0"/>
              <a:t>Веб сервер </a:t>
            </a:r>
            <a:r>
              <a:rPr lang="en-US" sz="4000" dirty="0"/>
              <a:t>Django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 fontScale="85000" lnSpcReduction="10000"/>
          </a:bodyPr>
          <a:lstStyle/>
          <a:p>
            <a:r>
              <a:rPr lang="ru-RU" dirty="0" err="1"/>
              <a:t>Джанго</a:t>
            </a:r>
            <a:r>
              <a:rPr lang="ru-RU" dirty="0"/>
              <a:t> поставляется с облегченным веб-сервером для быстрого запуска сайта без необходимости тратить время на настройку сервера. При запуске сервера разработки </a:t>
            </a:r>
            <a:r>
              <a:rPr lang="ru-RU" dirty="0" err="1"/>
              <a:t>Джанго</a:t>
            </a:r>
            <a:r>
              <a:rPr lang="ru-RU" dirty="0"/>
              <a:t> он в режиме реального времени следит за изменениями в коде. Он автоматически перезагружается, после изменения кода. Однако это может не сработать для некоторых действий, таких как добавление новых файлов в проект, в этих случаях потребуется перезапустить сервер вручную.</a:t>
            </a:r>
            <a:endParaRPr lang="ru-RU" sz="2000" dirty="0"/>
          </a:p>
        </p:txBody>
      </p:sp>
      <p:pic>
        <p:nvPicPr>
          <p:cNvPr id="3074" name="Picture 2" descr="Deploy your django app on your linux server by Farjaalahmad | Fiverr">
            <a:extLst>
              <a:ext uri="{FF2B5EF4-FFF2-40B4-BE49-F238E27FC236}">
                <a16:creationId xmlns:a16="http://schemas.microsoft.com/office/drawing/2014/main" id="{3ADECBCE-541A-4F14-826D-2AAB70DB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04" y="1736724"/>
            <a:ext cx="64770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148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Что такое база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/>
              <a:t>Что такое база данных?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b="1" dirty="0"/>
              <a:t>База данных </a:t>
            </a:r>
            <a:r>
              <a:rPr lang="ru-RU" dirty="0"/>
              <a:t>— это место для хранения данных. Используется в том числе в </a:t>
            </a:r>
            <a:r>
              <a:rPr lang="ru-RU" dirty="0">
                <a:hlinkClick r:id="rId2"/>
              </a:rPr>
              <a:t>клиент-серверной архитектуре</a:t>
            </a:r>
            <a:r>
              <a:rPr lang="ru-RU" dirty="0"/>
              <a:t>. Это все интернет-магазины, сайты кинотеатров или авиабилетов... Вы делаете заказ, а система сохраняет ваши данные в базе.</a:t>
            </a:r>
            <a:endParaRPr lang="ru-RU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07FD8E-BAA5-4BF4-BA91-75B6E49F2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20" y="1289375"/>
            <a:ext cx="6684627" cy="32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14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4000" dirty="0"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Какие бывают базы данных?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dirty="0"/>
              <a:t>Понятие реляционных и </a:t>
            </a:r>
            <a:r>
              <a:rPr lang="ru-RU" dirty="0" err="1"/>
              <a:t>нереляционных</a:t>
            </a:r>
            <a:r>
              <a:rPr lang="ru-RU" dirty="0"/>
              <a:t> баз данных.</a:t>
            </a:r>
          </a:p>
          <a:p>
            <a:r>
              <a:rPr lang="ru-RU" dirty="0"/>
              <a:t>В формате БД это значит, что </a:t>
            </a:r>
            <a:r>
              <a:rPr lang="ru-RU" b="1" dirty="0"/>
              <a:t>данные реляционных баз хранятся в виде таблиц и строк.</a:t>
            </a:r>
            <a:r>
              <a:rPr lang="ru-RU" dirty="0"/>
              <a:t> </a:t>
            </a:r>
            <a:r>
              <a:rPr lang="ru-RU" b="1" dirty="0" err="1"/>
              <a:t>Нереляционные</a:t>
            </a:r>
            <a:r>
              <a:rPr lang="ru-RU" b="1" dirty="0"/>
              <a:t> БД размещают информацию в коллекциях документов JSON</a:t>
            </a:r>
            <a:r>
              <a:rPr lang="ru-RU" dirty="0"/>
              <a:t>. Реляционные БД используют язык SQL (структурированных запросов).</a:t>
            </a:r>
            <a:endParaRPr lang="ru-RU" sz="2000" dirty="0"/>
          </a:p>
        </p:txBody>
      </p:sp>
      <p:pic>
        <p:nvPicPr>
          <p:cNvPr id="2050" name="Picture 2" descr="Пример базы Oracle ">
            <a:extLst>
              <a:ext uri="{FF2B5EF4-FFF2-40B4-BE49-F238E27FC236}">
                <a16:creationId xmlns:a16="http://schemas.microsoft.com/office/drawing/2014/main" id="{F85E81B5-361C-4864-9BB5-E3CD03FAB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04" y="1106033"/>
            <a:ext cx="6665496" cy="376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Что такое NoSQL СУБД: история, виды, примеры, применение Big Data">
            <a:extLst>
              <a:ext uri="{FF2B5EF4-FFF2-40B4-BE49-F238E27FC236}">
                <a16:creationId xmlns:a16="http://schemas.microsoft.com/office/drawing/2014/main" id="{AEDC45E8-A388-4DE2-A923-FD1AA07B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806" y="4973957"/>
            <a:ext cx="3884601" cy="186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68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+mn-lt"/>
                <a:ea typeface="Times New Roman" panose="02020603050405020304" pitchFamily="18" charset="0"/>
              </a:rPr>
              <a:t>3</a:t>
            </a:r>
            <a:r>
              <a:rPr lang="en-US" sz="4000" dirty="0"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Что такое </a:t>
            </a:r>
            <a:r>
              <a:rPr lang="en-US" sz="4000" dirty="0">
                <a:latin typeface="+mn-lt"/>
                <a:ea typeface="Times New Roman" panose="02020603050405020304" pitchFamily="18" charset="0"/>
              </a:rPr>
              <a:t>Django ORM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en-US" b="1" dirty="0"/>
              <a:t>Django ORM</a:t>
            </a:r>
            <a:r>
              <a:rPr lang="en-US" dirty="0"/>
              <a:t> (Object Relational Mapping) </a:t>
            </a:r>
            <a:r>
              <a:rPr lang="ru-RU" dirty="0"/>
              <a:t>является одной из самых мощных особенностей </a:t>
            </a:r>
            <a:r>
              <a:rPr lang="en-US" dirty="0"/>
              <a:t>Django. </a:t>
            </a:r>
            <a:r>
              <a:rPr lang="ru-RU" dirty="0"/>
              <a:t>Это позволяет нам взаимодействовать с базой данных, используя код </a:t>
            </a:r>
            <a:r>
              <a:rPr lang="en-US" dirty="0"/>
              <a:t>Python, </a:t>
            </a:r>
            <a:r>
              <a:rPr lang="ru-RU" dirty="0"/>
              <a:t>а не </a:t>
            </a:r>
            <a:r>
              <a:rPr lang="en-US" dirty="0"/>
              <a:t>SQL.</a:t>
            </a:r>
            <a:endParaRPr lang="ru-RU" sz="2000" dirty="0"/>
          </a:p>
        </p:txBody>
      </p:sp>
      <p:pic>
        <p:nvPicPr>
          <p:cNvPr id="3074" name="Picture 2" descr="Джанго - Краткое руководство - CoderLessons.com">
            <a:extLst>
              <a:ext uri="{FF2B5EF4-FFF2-40B4-BE49-F238E27FC236}">
                <a16:creationId xmlns:a16="http://schemas.microsoft.com/office/drawing/2014/main" id="{B9115F67-0F4E-429E-9905-182F6DE90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69" y="924238"/>
            <a:ext cx="5715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jango ORM Tutorial - The concept to master Django framework - DataFlair">
            <a:extLst>
              <a:ext uri="{FF2B5EF4-FFF2-40B4-BE49-F238E27FC236}">
                <a16:creationId xmlns:a16="http://schemas.microsoft.com/office/drawing/2014/main" id="{C6CCF037-B858-46E1-ABCB-40C30C11B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80" y="3714401"/>
            <a:ext cx="49212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4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Что такое </a:t>
            </a:r>
            <a:r>
              <a:rPr lang="en-US" dirty="0"/>
              <a:t>middleware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73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/>
              <a:t>Что такое </a:t>
            </a:r>
            <a:r>
              <a:rPr lang="en-US" sz="4000" dirty="0"/>
              <a:t>middleware</a:t>
            </a:r>
            <a:r>
              <a:rPr lang="ru-RU" sz="4000" dirty="0"/>
              <a:t>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8" y="1736724"/>
            <a:ext cx="3498494" cy="4779985"/>
          </a:xfrm>
        </p:spPr>
        <p:txBody>
          <a:bodyPr>
            <a:normAutofit/>
          </a:bodyPr>
          <a:lstStyle/>
          <a:p>
            <a:r>
              <a:rPr lang="ru-RU" sz="2400" b="1" dirty="0" err="1"/>
              <a:t>Middleware</a:t>
            </a:r>
            <a:r>
              <a:rPr lang="ru-RU" sz="2400" dirty="0"/>
              <a:t> - это </a:t>
            </a:r>
            <a:r>
              <a:rPr lang="ru-RU" sz="2400" b="1" dirty="0"/>
              <a:t>система крючков для обработки запросов/ответов в </a:t>
            </a:r>
            <a:r>
              <a:rPr lang="ru-RU" sz="2400" b="1" dirty="0" err="1"/>
              <a:t>Django</a:t>
            </a:r>
            <a:r>
              <a:rPr lang="ru-RU" sz="2400" dirty="0"/>
              <a:t>. Это легкая, низкоуровневая система «плагинов» для глобального изменения входных или выходных данных </a:t>
            </a:r>
            <a:r>
              <a:rPr lang="ru-RU" sz="2400" dirty="0" err="1"/>
              <a:t>Django</a:t>
            </a:r>
            <a:r>
              <a:rPr lang="ru-RU" sz="2400" dirty="0"/>
              <a:t>. Каждый компонент промежуточного ПО отвечает за выполнение определенной функции.</a:t>
            </a:r>
            <a:endParaRPr lang="ru-RU" sz="1800" dirty="0"/>
          </a:p>
        </p:txBody>
      </p:sp>
      <p:pic>
        <p:nvPicPr>
          <p:cNvPr id="2056" name="Picture 8" descr="Обучение Джанго (3): промежуточное ПО - Русские Блоги">
            <a:extLst>
              <a:ext uri="{FF2B5EF4-FFF2-40B4-BE49-F238E27FC236}">
                <a16:creationId xmlns:a16="http://schemas.microsoft.com/office/drawing/2014/main" id="{C7B6B8C6-7514-43C0-BC94-B8C305F45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28" y="152400"/>
            <a:ext cx="3596999" cy="308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nally, Real-Time Django Is Here: Get Started with Django Channels | Heroku">
            <a:extLst>
              <a:ext uri="{FF2B5EF4-FFF2-40B4-BE49-F238E27FC236}">
                <a16:creationId xmlns:a16="http://schemas.microsoft.com/office/drawing/2014/main" id="{82FD02B7-0C78-4284-A93B-3C555DB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2" y="3138872"/>
            <a:ext cx="4643943" cy="331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create custom middleware in Django?">
            <a:extLst>
              <a:ext uri="{FF2B5EF4-FFF2-40B4-BE49-F238E27FC236}">
                <a16:creationId xmlns:a16="http://schemas.microsoft.com/office/drawing/2014/main" id="{6A350558-1B97-472C-BF43-7682FF5BF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821" y="4485716"/>
            <a:ext cx="3773583" cy="223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6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ru-RU" dirty="0"/>
              <a:t>Веб сервер </a:t>
            </a:r>
            <a:r>
              <a:rPr lang="en-US" dirty="0"/>
              <a:t>Django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26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4000" dirty="0"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4000" dirty="0"/>
              <a:t>Веб сервер </a:t>
            </a:r>
            <a:r>
              <a:rPr lang="en-US" sz="4000" dirty="0"/>
              <a:t>Django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b="1" dirty="0"/>
              <a:t>Веб-сервер</a:t>
            </a:r>
            <a:r>
              <a:rPr lang="ru-RU" dirty="0"/>
              <a:t> — сервер, принимающий HTTP-запросы от клиентов, обычно веб-браузеров, и выдающий им HTTP-ответы, как правило, вместе с HTML-страницей, изображением, файлом, медиа-потоком или другими данными.</a:t>
            </a:r>
            <a:endParaRPr lang="ru-RU" sz="2000" dirty="0"/>
          </a:p>
        </p:txBody>
      </p:sp>
      <p:pic>
        <p:nvPicPr>
          <p:cNvPr id="2058" name="Picture 10" descr="Finally, Real-Time Django Is Here: Get Started with Django Channels | Heroku">
            <a:extLst>
              <a:ext uri="{FF2B5EF4-FFF2-40B4-BE49-F238E27FC236}">
                <a16:creationId xmlns:a16="http://schemas.microsoft.com/office/drawing/2014/main" id="{82FD02B7-0C78-4284-A93B-3C555DB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15181"/>
            <a:ext cx="5797317" cy="41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393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53</TotalTime>
  <Words>310</Words>
  <Application>Microsoft Office PowerPoint</Application>
  <PresentationFormat>Широкоэкранный</PresentationFormat>
  <Paragraphs>18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Создание и настройка проекта</vt:lpstr>
      <vt:lpstr>1. Что такое база данных</vt:lpstr>
      <vt:lpstr>1. Что такое база данных?</vt:lpstr>
      <vt:lpstr>2. Какие бывают базы данных?</vt:lpstr>
      <vt:lpstr>3. Что такое Django ORM?</vt:lpstr>
      <vt:lpstr>1. Что такое middleware</vt:lpstr>
      <vt:lpstr>1. Что такое middleware?</vt:lpstr>
      <vt:lpstr>2. Веб сервер Django</vt:lpstr>
      <vt:lpstr>2. Веб сервер Django</vt:lpstr>
      <vt:lpstr>2. Веб сервер Django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18</cp:revision>
  <dcterms:created xsi:type="dcterms:W3CDTF">2022-01-30T05:59:16Z</dcterms:created>
  <dcterms:modified xsi:type="dcterms:W3CDTF">2023-07-01T17:32:37Z</dcterms:modified>
</cp:coreProperties>
</file>