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0" r:id="rId2"/>
    <p:sldId id="283" r:id="rId3"/>
    <p:sldId id="258" r:id="rId4"/>
    <p:sldId id="286" r:id="rId5"/>
    <p:sldId id="288" r:id="rId6"/>
    <p:sldId id="287" r:id="rId7"/>
    <p:sldId id="33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3685" y="2648761"/>
            <a:ext cx="6489857" cy="1560477"/>
          </a:xfrm>
        </p:spPr>
        <p:txBody>
          <a:bodyPr>
            <a:noAutofit/>
          </a:bodyPr>
          <a:lstStyle/>
          <a:p>
            <a:r>
              <a:rPr lang="ru-RU"/>
              <a:t>Модели. </a:t>
            </a:r>
            <a:r>
              <a:rPr lang="ru-RU" dirty="0"/>
              <a:t>Базовые инструменты. Миграции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№4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0350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Что такое </a:t>
            </a:r>
            <a:r>
              <a:rPr lang="en-US" dirty="0"/>
              <a:t>ORM?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  <a:ea typeface="Times New Roman" panose="02020603050405020304" pitchFamily="18" charset="0"/>
              </a:rPr>
              <a:t>Что такое </a:t>
            </a:r>
            <a:r>
              <a:rPr lang="en-US" sz="4000" dirty="0">
                <a:latin typeface="+mn-lt"/>
                <a:ea typeface="Times New Roman" panose="02020603050405020304" pitchFamily="18" charset="0"/>
              </a:rPr>
              <a:t>ORM?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3646989" cy="4779985"/>
          </a:xfrm>
        </p:spPr>
        <p:txBody>
          <a:bodyPr>
            <a:normAutofit/>
          </a:bodyPr>
          <a:lstStyle/>
          <a:p>
            <a:r>
              <a:rPr lang="ru-RU" sz="2000" dirty="0"/>
              <a:t>ORM — прослойка между базой данных и кодом который пишет программист, которая позволяет созданные в программе объекты складывать/получать в/из БД.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143" y="600177"/>
            <a:ext cx="7171857" cy="536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  <a:ea typeface="Times New Roman" panose="02020603050405020304" pitchFamily="18" charset="0"/>
              </a:rPr>
              <a:t>Что такое </a:t>
            </a:r>
            <a:r>
              <a:rPr lang="en-US" sz="4000" dirty="0">
                <a:latin typeface="+mn-lt"/>
                <a:ea typeface="Times New Roman" panose="02020603050405020304" pitchFamily="18" charset="0"/>
              </a:rPr>
              <a:t>ORM?</a:t>
            </a:r>
            <a:endParaRPr lang="ru-RU" sz="4000" dirty="0">
              <a:latin typeface="+mn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49" y="3039979"/>
            <a:ext cx="4817979" cy="36134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370" y="450099"/>
            <a:ext cx="7172823" cy="373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5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Модели это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30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4000" dirty="0">
                <a:latin typeface="+mn-lt"/>
                <a:ea typeface="Times New Roman" panose="02020603050405020304" pitchFamily="18" charset="0"/>
              </a:rPr>
              <a:t>. </a:t>
            </a:r>
            <a:r>
              <a:rPr lang="ru-RU" sz="4000" dirty="0">
                <a:latin typeface="+mn-lt"/>
                <a:ea typeface="Times New Roman" panose="02020603050405020304" pitchFamily="18" charset="0"/>
              </a:rPr>
              <a:t>Модели это</a:t>
            </a:r>
            <a:r>
              <a:rPr lang="en-US" sz="4000" dirty="0">
                <a:latin typeface="+mn-lt"/>
                <a:ea typeface="Times New Roman" panose="02020603050405020304" pitchFamily="18" charset="0"/>
              </a:rPr>
              <a:t>?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258958"/>
            <a:ext cx="3646989" cy="5257752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/>
              <a:t>Модели</a:t>
            </a:r>
          </a:p>
          <a:p>
            <a:r>
              <a:rPr lang="ru-RU" sz="1800" dirty="0"/>
              <a:t>Модель является единственным источником информации о ваших данных. Она содержит основные поля и поведение данных, которые вы храните. Как правило, каждая модель отображается в одну таблицу базы данных.</a:t>
            </a:r>
          </a:p>
          <a:p>
            <a:endParaRPr lang="ru-RU" sz="1800" dirty="0"/>
          </a:p>
          <a:p>
            <a:r>
              <a:rPr lang="ru-RU" sz="1800" dirty="0"/>
              <a:t>Основы:</a:t>
            </a:r>
          </a:p>
          <a:p>
            <a:r>
              <a:rPr lang="ru-RU" sz="1800" dirty="0"/>
              <a:t>Каждая модель представляет собой класс Python, который является подклассом </a:t>
            </a:r>
            <a:r>
              <a:rPr lang="ru-RU" sz="1800" dirty="0" err="1"/>
              <a:t>django.db.models.Model</a:t>
            </a:r>
            <a:r>
              <a:rPr lang="ru-RU" sz="1800" dirty="0"/>
              <a:t>.</a:t>
            </a:r>
          </a:p>
          <a:p>
            <a:r>
              <a:rPr lang="ru-RU" sz="1800" dirty="0"/>
              <a:t>Каждый атрибут модели представляет поле базы данных.</a:t>
            </a:r>
          </a:p>
          <a:p>
            <a:r>
              <a:rPr lang="ru-RU" sz="1800" dirty="0"/>
              <a:t>При этом Django предоставляет вам автоматически сгенерированный API доступа к базе данных; смотрите Создание запросов.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242" y="438462"/>
            <a:ext cx="7401958" cy="27245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833" y="3427688"/>
            <a:ext cx="7433367" cy="25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6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53</TotalTime>
  <Words>142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Модели. Базовые инструменты. Миграции</vt:lpstr>
      <vt:lpstr>1. Что такое ORM?</vt:lpstr>
      <vt:lpstr>1. Что такое ORM?</vt:lpstr>
      <vt:lpstr>1. Что такое ORM?</vt:lpstr>
      <vt:lpstr>2. Модели это?</vt:lpstr>
      <vt:lpstr>2. Модели это?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18</cp:revision>
  <dcterms:created xsi:type="dcterms:W3CDTF">2022-01-30T05:59:16Z</dcterms:created>
  <dcterms:modified xsi:type="dcterms:W3CDTF">2023-07-01T17:43:11Z</dcterms:modified>
</cp:coreProperties>
</file>