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0" r:id="rId2"/>
    <p:sldId id="283" r:id="rId3"/>
    <p:sldId id="258" r:id="rId4"/>
    <p:sldId id="285" r:id="rId5"/>
    <p:sldId id="286" r:id="rId6"/>
    <p:sldId id="287" r:id="rId7"/>
    <p:sldId id="288" r:id="rId8"/>
    <p:sldId id="289" r:id="rId9"/>
    <p:sldId id="33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.wikipedia.org/wiki/EDS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69" y="251922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Модели. Базовые инструменты. Миграции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Валидация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0"/>
            <a:ext cx="111966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  <a:ea typeface="Times New Roman" panose="02020603050405020304" pitchFamily="18" charset="0"/>
              </a:rPr>
              <a:t>Валидация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529305" cy="4779985"/>
          </a:xfrm>
        </p:spPr>
        <p:txBody>
          <a:bodyPr>
            <a:normAutofit/>
          </a:bodyPr>
          <a:lstStyle/>
          <a:p>
            <a:r>
              <a:rPr lang="ru-RU" sz="2000" dirty="0" err="1"/>
              <a:t>Валида́ция</a:t>
            </a:r>
            <a:r>
              <a:rPr lang="ru-RU" sz="2000" dirty="0"/>
              <a:t> (от лат. </a:t>
            </a:r>
            <a:r>
              <a:rPr lang="ru-RU" sz="2000" dirty="0" err="1"/>
              <a:t>validus</a:t>
            </a:r>
            <a:r>
              <a:rPr lang="ru-RU" sz="2000" dirty="0"/>
              <a:t> – «здоровый, крепкий, сильный») в технике или в системе менеджмента качества — доказательство того, что требования конкретного пользователя, продукта, услуги или системы удовлетворены. Верификация — обычно внутренний процесс управления качеством, обеспечивающий согласие с правилами, стандартами или спецификацией.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78" y="473242"/>
            <a:ext cx="6753727" cy="5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  <a:ea typeface="Times New Roman" panose="02020603050405020304" pitchFamily="18" charset="0"/>
              </a:rPr>
              <a:t>Валидация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41046"/>
            <a:ext cx="11308740" cy="5375663"/>
          </a:xfrm>
        </p:spPr>
        <p:txBody>
          <a:bodyPr>
            <a:normAutofit/>
          </a:bodyPr>
          <a:lstStyle/>
          <a:p>
            <a:r>
              <a:rPr lang="ru-RU" sz="2000" dirty="0" err="1"/>
              <a:t>Валидация</a:t>
            </a:r>
            <a:r>
              <a:rPr lang="ru-RU" sz="2000" dirty="0"/>
              <a:t> формы происходит при очистке данных. Если вы хотите настроить этот процесс, есть различные места для внесения изменений, каждое из которых служит для разных целей. В процессе обработки формы выполняются три типа методов очистки. Обычно они выполняются, когда вы вызываете метод </a:t>
            </a:r>
            <a:r>
              <a:rPr lang="ru-RU" sz="2000" dirty="0" err="1"/>
              <a:t>is_valid</a:t>
            </a:r>
            <a:r>
              <a:rPr lang="ru-RU" sz="2000" dirty="0"/>
              <a:t>() на форме. Есть и другие вещи, которые также могут вызвать очистку и проверку (обращение к атрибуту </a:t>
            </a:r>
            <a:r>
              <a:rPr lang="ru-RU" sz="2000" dirty="0" err="1"/>
              <a:t>errors</a:t>
            </a:r>
            <a:r>
              <a:rPr lang="ru-RU" sz="2000" dirty="0"/>
              <a:t> или прямой вызов </a:t>
            </a:r>
            <a:r>
              <a:rPr lang="ru-RU" sz="2000" dirty="0" err="1"/>
              <a:t>full_clean</a:t>
            </a:r>
            <a:r>
              <a:rPr lang="ru-RU" sz="2000" dirty="0"/>
              <a:t>()), но обычно они не нужны.</a:t>
            </a:r>
          </a:p>
          <a:p>
            <a:endParaRPr lang="ru-RU" sz="2000" dirty="0"/>
          </a:p>
          <a:p>
            <a:r>
              <a:rPr lang="ru-RU" sz="2000" dirty="0"/>
              <a:t>В общем, любой метод очистки может поднять </a:t>
            </a:r>
            <a:r>
              <a:rPr lang="ru-RU" sz="2000" dirty="0" err="1"/>
              <a:t>ValidationError</a:t>
            </a:r>
            <a:r>
              <a:rPr lang="ru-RU" sz="2000" dirty="0"/>
              <a:t>, если есть проблема с данными, которые он обрабатывает, передавая соответствующую информацию конструктору </a:t>
            </a:r>
            <a:r>
              <a:rPr lang="ru-RU" sz="2000" dirty="0" err="1"/>
              <a:t>ValidationError</a:t>
            </a:r>
            <a:r>
              <a:rPr lang="ru-RU" sz="2000" dirty="0"/>
              <a:t>. Если не поднимается </a:t>
            </a:r>
            <a:r>
              <a:rPr lang="ru-RU" sz="2000" dirty="0" err="1"/>
              <a:t>ValidationError</a:t>
            </a:r>
            <a:r>
              <a:rPr lang="ru-RU" sz="2000" dirty="0"/>
              <a:t>, метод должен вернуть очищенные (нормализованные) данные в виде объекта Python.</a:t>
            </a:r>
          </a:p>
          <a:p>
            <a:endParaRPr lang="ru-RU" sz="2000" dirty="0"/>
          </a:p>
          <a:p>
            <a:r>
              <a:rPr lang="ru-RU" sz="2000" dirty="0"/>
              <a:t>Большинство </a:t>
            </a:r>
            <a:r>
              <a:rPr lang="ru-RU" sz="2000" dirty="0" err="1"/>
              <a:t>валидаций</a:t>
            </a:r>
            <a:r>
              <a:rPr lang="ru-RU" sz="2000" dirty="0"/>
              <a:t> можно выполнить с помощью </a:t>
            </a:r>
            <a:r>
              <a:rPr lang="ru-RU" sz="2000" dirty="0" err="1"/>
              <a:t>validators</a:t>
            </a:r>
            <a:r>
              <a:rPr lang="ru-RU" sz="2000" dirty="0"/>
              <a:t> - помощников, которые можно использовать повторно. </a:t>
            </a:r>
            <a:r>
              <a:rPr lang="ru-RU" sz="2000" dirty="0" err="1"/>
              <a:t>Валидаторы</a:t>
            </a:r>
            <a:r>
              <a:rPr lang="ru-RU" sz="2000" dirty="0"/>
              <a:t> - это функции (или </a:t>
            </a:r>
            <a:r>
              <a:rPr lang="ru-RU" sz="2000" dirty="0" err="1"/>
              <a:t>callables</a:t>
            </a:r>
            <a:r>
              <a:rPr lang="ru-RU" sz="2000" dirty="0"/>
              <a:t>), которые принимают один аргумент и вызывают </a:t>
            </a:r>
            <a:r>
              <a:rPr lang="ru-RU" sz="2000" dirty="0" err="1"/>
              <a:t>ValidationError</a:t>
            </a:r>
            <a:r>
              <a:rPr lang="ru-RU" sz="2000" dirty="0"/>
              <a:t> при недопустимом вводе. </a:t>
            </a:r>
            <a:r>
              <a:rPr lang="ru-RU" sz="2000" dirty="0" err="1"/>
              <a:t>Валидаторы</a:t>
            </a:r>
            <a:r>
              <a:rPr lang="ru-RU" sz="2000" dirty="0"/>
              <a:t> запускаются после вызова методов </a:t>
            </a:r>
            <a:r>
              <a:rPr lang="ru-RU" sz="2000" dirty="0" err="1"/>
              <a:t>to_python</a:t>
            </a:r>
            <a:r>
              <a:rPr lang="ru-RU" sz="2000" dirty="0"/>
              <a:t> и </a:t>
            </a:r>
            <a:r>
              <a:rPr lang="ru-RU" sz="2000" dirty="0" err="1"/>
              <a:t>validate</a:t>
            </a:r>
            <a:r>
              <a:rPr lang="ru-RU" sz="2000" dirty="0"/>
              <a:t> поля.</a:t>
            </a:r>
          </a:p>
        </p:txBody>
      </p:sp>
    </p:spTree>
    <p:extLst>
      <p:ext uri="{BB962C8B-B14F-4D97-AF65-F5344CB8AC3E}">
        <p14:creationId xmlns:p14="http://schemas.microsoft.com/office/powerpoint/2010/main" val="13720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6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Маршрутизация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28863" y="1219200"/>
            <a:ext cx="5117780" cy="5638800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Важнейшей частью любого Web-фреймворка является механизм, отвечающий за маршрутизацию. Во </a:t>
            </a:r>
            <a:r>
              <a:rPr lang="ru-RU" sz="2000" dirty="0" err="1"/>
              <a:t>Flask</a:t>
            </a:r>
            <a:r>
              <a:rPr lang="ru-RU" sz="2000" dirty="0"/>
              <a:t> для построения карты маршрутов использовались специальные декораторы. В Django для этого используется свой небольшой </a:t>
            </a:r>
            <a:r>
              <a:rPr lang="ru-RU" sz="2000" u="sng" dirty="0" err="1">
                <a:hlinkClick r:id="rId2"/>
              </a:rPr>
              <a:t>eDSL</a:t>
            </a:r>
            <a:r>
              <a:rPr lang="ru-RU" sz="2000" dirty="0"/>
              <a:t>, описывающий </a:t>
            </a:r>
            <a:r>
              <a:rPr lang="ru-RU" sz="2000" i="1" dirty="0"/>
              <a:t>urlpatterns</a:t>
            </a:r>
            <a:r>
              <a:rPr lang="ru-RU" sz="2000" dirty="0"/>
              <a:t> — набор образцов, с которыми сопоставляются пути из каждого входящего запроса.</a:t>
            </a:r>
          </a:p>
          <a:p>
            <a:r>
              <a:rPr lang="ru-RU" sz="2000" dirty="0"/>
              <a:t>Каждый образец состоит из описания статических и динамических частей пути в виде строки или регулярного выражения. </a:t>
            </a:r>
            <a:r>
              <a:rPr lang="ru-RU" sz="2000" i="1" dirty="0"/>
              <a:t>Статические</a:t>
            </a:r>
            <a:r>
              <a:rPr lang="ru-RU" sz="2000" dirty="0"/>
              <a:t> части пути в образце просто проверяются на равенство соответствующим участкам пути в запросе. </a:t>
            </a:r>
            <a:r>
              <a:rPr lang="ru-RU" sz="2000" i="1" dirty="0"/>
              <a:t>Динамические</a:t>
            </a:r>
            <a:r>
              <a:rPr lang="ru-RU" sz="2000" dirty="0"/>
              <a:t> же участки пути позволяют </a:t>
            </a:r>
            <a:r>
              <a:rPr lang="ru-RU" sz="2000" i="1" dirty="0"/>
              <a:t>захватывать (</a:t>
            </a:r>
            <a:r>
              <a:rPr lang="ru-RU" sz="2000" i="1" dirty="0" err="1"/>
              <a:t>capture</a:t>
            </a:r>
            <a:r>
              <a:rPr lang="ru-RU" sz="2000" i="1" dirty="0"/>
              <a:t>)</a:t>
            </a:r>
            <a:r>
              <a:rPr lang="ru-RU" sz="2000" dirty="0"/>
              <a:t> значения и передавать во view в качестве аргументов.</a:t>
            </a:r>
          </a:p>
          <a:p>
            <a:r>
              <a:rPr lang="ru-RU" sz="2000" dirty="0"/>
              <a:t>Как только выясняется, что путь или его начало совпали с образцом, происходит либо вызов view, либо передача оставшейся части пути во вложенный блок urlpatterns. В большинстве больших Django-проектов urlpatterns вложены друг в друга и представляют собой </a:t>
            </a:r>
            <a:r>
              <a:rPr lang="ru-RU" sz="2000" i="1" dirty="0"/>
              <a:t>дерево</a:t>
            </a:r>
            <a:r>
              <a:rPr lang="ru-RU" sz="20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63" y="381000"/>
            <a:ext cx="2790825" cy="304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625" y="3556290"/>
            <a:ext cx="5815949" cy="30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Что такое миграции?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2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миграции?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983715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Миграция — это программа, создающая в базе данных все необходимые для работы.</a:t>
            </a:r>
          </a:p>
          <a:p>
            <a:r>
              <a:rPr lang="ru-RU" sz="2000" dirty="0"/>
              <a:t>Модели структуры (таблицу, поля, индексы, правила и связи) или модифицирующая.</a:t>
            </a:r>
          </a:p>
          <a:p>
            <a:r>
              <a:rPr lang="ru-RU" sz="2000" dirty="0"/>
              <a:t>И, если модель, на основе которой она была сгенерирована, изменилась.</a:t>
            </a:r>
          </a:p>
          <a:p>
            <a:r>
              <a:rPr lang="ru-RU" sz="2000" dirty="0"/>
              <a:t>При выполнении миграция генерирует SQL-код, формирующий эти структуры</a:t>
            </a:r>
          </a:p>
          <a:p>
            <a:r>
              <a:rPr lang="ru-RU" sz="2000" dirty="0"/>
              <a:t>И ’’понимаемый” СУБД, указанной в настройках проекта.</a:t>
            </a:r>
          </a:p>
          <a:p>
            <a:r>
              <a:rPr lang="ru-RU" sz="2000" dirty="0"/>
              <a:t>Практически всегда миграции генерируются самим </a:t>
            </a:r>
            <a:r>
              <a:rPr lang="ru-RU" sz="2000" dirty="0" err="1"/>
              <a:t>Django</a:t>
            </a:r>
            <a:r>
              <a:rPr lang="ru-RU" sz="2000" dirty="0"/>
              <a:t> по запросу разработчика. Писать свои собственные миграции приходится крайне редко.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76A27F-9CCA-4E8E-934E-BB72C9E8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8" y="91368"/>
            <a:ext cx="5736322" cy="2773189"/>
          </a:xfrm>
          <a:prstGeom prst="rect">
            <a:avLst/>
          </a:prstGeom>
        </p:spPr>
      </p:pic>
      <p:pic>
        <p:nvPicPr>
          <p:cNvPr id="1026" name="Picture 2" descr="Django Migrations | Python - GeeksforGeeks">
            <a:extLst>
              <a:ext uri="{FF2B5EF4-FFF2-40B4-BE49-F238E27FC236}">
                <a16:creationId xmlns:a16="http://schemas.microsoft.com/office/drawing/2014/main" id="{F49A52DB-03D8-4DAF-9ACB-40605AD6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26" y="3061982"/>
            <a:ext cx="6480544" cy="36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8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483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Модели. Базовые инструменты. Миграции</vt:lpstr>
      <vt:lpstr>1. Валидация</vt:lpstr>
      <vt:lpstr>1. Валидация</vt:lpstr>
      <vt:lpstr>1. Валидация</vt:lpstr>
      <vt:lpstr>2. Маршрутизация</vt:lpstr>
      <vt:lpstr>2. Маршрутизация</vt:lpstr>
      <vt:lpstr>3. Что такое миграции?</vt:lpstr>
      <vt:lpstr>1. Что такое миграции?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2023-07-01T17:55:00Z</dcterms:modified>
</cp:coreProperties>
</file>