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283" r:id="rId3"/>
    <p:sldId id="258" r:id="rId4"/>
    <p:sldId id="285" r:id="rId5"/>
    <p:sldId id="286" r:id="rId6"/>
    <p:sldId id="287" r:id="rId7"/>
    <p:sldId id="288" r:id="rId8"/>
    <p:sldId id="33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69" y="186852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Запись и выборка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записи?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Что такое записи?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142741" cy="477998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Если упрощать, это данные, которые лежат в релятивной базе данных. </a:t>
            </a:r>
          </a:p>
          <a:p>
            <a:r>
              <a:rPr lang="ru-RU" sz="2000" dirty="0"/>
              <a:t>Эти самые записи нам может по запросу возвращать СУБД, а также удалять или изменять их.</a:t>
            </a:r>
          </a:p>
          <a:p>
            <a:endParaRPr lang="ru-RU" sz="2000" dirty="0"/>
          </a:p>
          <a:p>
            <a:r>
              <a:rPr lang="ru-RU" sz="2000" dirty="0"/>
              <a:t>Реляционная база данных – это набор данных с предопределенными связями между ними. Эти данные организованны в виде набора таблиц, состоящих из столбцов и строк. В таблицах хранится информация об объектах, представленных в базе данных. В каждом столбце таблицы хранится определенный тип данных, в каждой ячейке – значение атрибута. Каждая стока таблицы представляет собой набор связанных значений, относящихся к одному объекту или сущности.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11" y="545943"/>
            <a:ext cx="5470358" cy="37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Save()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5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Save()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6670926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en-US" sz="2000" dirty="0"/>
              <a:t>save()</a:t>
            </a:r>
            <a:r>
              <a:rPr lang="ru-RU" sz="2000" dirty="0"/>
              <a:t>, если не переопределён, вызывает сохранение набора записей в таблицу.</a:t>
            </a:r>
          </a:p>
          <a:p>
            <a:r>
              <a:rPr lang="ru-RU" sz="2000" dirty="0"/>
              <a:t>В случае ошибки, вызывается исключение.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5" y="3034749"/>
            <a:ext cx="8013157" cy="3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Связанные записи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6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Связанные записи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315020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Используя особенности релятивных баз данных, можно соединять две и более таблиц между собой особыми типами связей.</a:t>
            </a:r>
          </a:p>
          <a:p>
            <a:r>
              <a:rPr lang="ru-RU" sz="2200" b="1" dirty="0"/>
              <a:t>Связи делятся на:</a:t>
            </a:r>
            <a:br>
              <a:rPr lang="ru-RU" sz="2200" dirty="0"/>
            </a:br>
            <a:br>
              <a:rPr lang="ru-RU" sz="2000" dirty="0"/>
            </a:br>
            <a:r>
              <a:rPr lang="ru-RU" sz="2000" dirty="0"/>
              <a:t>Многие ко многим.</a:t>
            </a:r>
          </a:p>
          <a:p>
            <a:r>
              <a:rPr lang="ru-RU" sz="2000" dirty="0"/>
              <a:t>Один ко многим.</a:t>
            </a:r>
            <a:br>
              <a:rPr lang="ru-RU" sz="2000" dirty="0"/>
            </a:br>
            <a:endParaRPr lang="ru-RU" sz="2000" dirty="0"/>
          </a:p>
          <a:p>
            <a:pPr lvl="1"/>
            <a:r>
              <a:rPr lang="ru-RU" sz="1800" dirty="0"/>
              <a:t>с обязательной связью;</a:t>
            </a:r>
          </a:p>
          <a:p>
            <a:pPr lvl="1"/>
            <a:r>
              <a:rPr lang="ru-RU" sz="1800" dirty="0"/>
              <a:t>с необязательной связью;</a:t>
            </a:r>
          </a:p>
          <a:p>
            <a:r>
              <a:rPr lang="ru-RU" sz="2000" dirty="0"/>
              <a:t>Один к одному.</a:t>
            </a:r>
            <a:br>
              <a:rPr lang="ru-RU" sz="2000" dirty="0"/>
            </a:br>
            <a:endParaRPr lang="ru-RU" sz="2000" dirty="0"/>
          </a:p>
          <a:p>
            <a:pPr lvl="1"/>
            <a:r>
              <a:rPr lang="ru-RU" sz="1800" dirty="0"/>
              <a:t>с обязательной связью;</a:t>
            </a:r>
          </a:p>
          <a:p>
            <a:pPr lvl="1"/>
            <a:r>
              <a:rPr lang="ru-RU" sz="1800" dirty="0"/>
              <a:t>с необязательной связью;</a:t>
            </a:r>
          </a:p>
          <a:p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57" y="246532"/>
            <a:ext cx="5173579" cy="38801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2515206"/>
            <a:ext cx="6296150" cy="40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214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Запись и выборка данных</vt:lpstr>
      <vt:lpstr>1. Что такое записи?</vt:lpstr>
      <vt:lpstr>1. Что такое записи?</vt:lpstr>
      <vt:lpstr>2. Save()?</vt:lpstr>
      <vt:lpstr>2. Save()?</vt:lpstr>
      <vt:lpstr>3. Связанные записи</vt:lpstr>
      <vt:lpstr>1. Связанные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2023-07-03T12:19:51Z</dcterms:modified>
</cp:coreProperties>
</file>