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0" r:id="rId2"/>
    <p:sldId id="283" r:id="rId3"/>
    <p:sldId id="258" r:id="rId4"/>
    <p:sldId id="285" r:id="rId5"/>
    <p:sldId id="33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6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11894" y="1868523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Маршрутизация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№8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0350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Маршрутизация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</a:rPr>
              <a:t>Маршрутизация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477963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b="1" dirty="0"/>
              <a:t>Маршрутизация</a:t>
            </a:r>
            <a:r>
              <a:rPr lang="ru-RU" sz="2400" dirty="0"/>
              <a:t> запросов веб-приложения происходит в специальном файле urls.py</a:t>
            </a:r>
            <a:endParaRPr lang="en-US" sz="2400" dirty="0"/>
          </a:p>
          <a:p>
            <a:endParaRPr lang="en-US" sz="2400" dirty="0"/>
          </a:p>
          <a:p>
            <a:r>
              <a:rPr lang="ru-RU" sz="2400" b="1" dirty="0"/>
              <a:t>Маршрутизация </a:t>
            </a:r>
            <a:r>
              <a:rPr lang="ru-RU" sz="2400" dirty="0"/>
              <a:t>— это определение контроллера, который следует выполнить при получении в составе клиентского запроса интернет-адреса заданного формата. </a:t>
            </a:r>
          </a:p>
          <a:p>
            <a:r>
              <a:rPr lang="ru-RU" sz="2400" dirty="0"/>
              <a:t>Подсистема фреймворка, выполняющая маршрутизацию, носит название </a:t>
            </a:r>
            <a:r>
              <a:rPr lang="ru-RU" sz="2400" b="1" dirty="0"/>
              <a:t>маршрутизатора. </a:t>
            </a:r>
          </a:p>
          <a:p>
            <a:endParaRPr lang="en-US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679" y="1736724"/>
            <a:ext cx="5654840" cy="39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</a:t>
            </a:r>
            <a:r>
              <a:rPr lang="en-US" sz="4000" dirty="0">
                <a:latin typeface="+mn-lt"/>
              </a:rPr>
              <a:t>. </a:t>
            </a:r>
            <a:r>
              <a:rPr lang="ru-RU" sz="4000" dirty="0">
                <a:latin typeface="+mn-lt"/>
              </a:rPr>
              <a:t>Маршрутизация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/>
              <a:t>Как работает маршрутизатор?</a:t>
            </a:r>
          </a:p>
          <a:p>
            <a:r>
              <a:rPr lang="ru-RU" sz="2400" dirty="0"/>
              <a:t>Маршрутизатор Django работает, основываясь на написанном разработчиком списке маршрутов. Каждый элемент такого списка — маршрут — устанавливает связь между путем определенного формата (шаблонным путем) и контроллером. </a:t>
            </a:r>
          </a:p>
          <a:p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543" y="1279637"/>
            <a:ext cx="56197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8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51</TotalTime>
  <Words>87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Маршрутизация</vt:lpstr>
      <vt:lpstr>1. Маршрутизация</vt:lpstr>
      <vt:lpstr>1. Маршрутизация</vt:lpstr>
      <vt:lpstr>1. Маршрутизация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17</cp:revision>
  <dcterms:created xsi:type="dcterms:W3CDTF">2022-01-30T05:59:16Z</dcterms:created>
  <dcterms:modified xsi:type="dcterms:W3CDTF">2023-07-03T12:46:16Z</dcterms:modified>
</cp:coreProperties>
</file>