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3" r:id="rId3"/>
    <p:sldId id="258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98750" y="2012239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Маршрутизация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77477"/>
            <a:ext cx="5607440" cy="634762"/>
          </a:xfrm>
        </p:spPr>
        <p:txBody>
          <a:bodyPr/>
          <a:lstStyle/>
          <a:p>
            <a:r>
              <a:rPr lang="ru-RU" dirty="0"/>
              <a:t>Занятие №9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Именованные маршруты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Именованные </a:t>
            </a:r>
            <a:br>
              <a:rPr lang="ru-RU" sz="4000" dirty="0">
                <a:latin typeface="+mn-lt"/>
              </a:rPr>
            </a:br>
            <a:r>
              <a:rPr lang="ru-RU" sz="4000" dirty="0">
                <a:latin typeface="+mn-lt"/>
              </a:rPr>
              <a:t>маршруты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3683787" cy="4779985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Как понятное из названия, именованный маршрут, это маршрут имеющий имя.</a:t>
            </a:r>
          </a:p>
          <a:p>
            <a:r>
              <a:rPr lang="ru-RU" sz="2400" dirty="0"/>
              <a:t>Оно обязано быть уникальным, и используется для динамического формирования маршрутов в шаблонах </a:t>
            </a:r>
            <a:r>
              <a:rPr lang="en-US" sz="2400" dirty="0"/>
              <a:t>Django</a:t>
            </a:r>
            <a:r>
              <a:rPr lang="ru-RU" sz="2400" dirty="0"/>
              <a:t>, т.е. в </a:t>
            </a:r>
            <a:r>
              <a:rPr lang="en-US" sz="2400" dirty="0"/>
              <a:t>html </a:t>
            </a:r>
            <a:r>
              <a:rPr lang="ru-RU" sz="2400" dirty="0"/>
              <a:t>файлах, допустим в формах, достаточно будет указать только уникальное имя.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97" y="254000"/>
            <a:ext cx="6761403" cy="36201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296" y="1736724"/>
            <a:ext cx="7382676" cy="415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60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Маршрутизация</vt:lpstr>
      <vt:lpstr>1. Именованные маршруты</vt:lpstr>
      <vt:lpstr>1. Именованные  маршруты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17</cp:revision>
  <dcterms:created xsi:type="dcterms:W3CDTF">2022-01-30T05:59:16Z</dcterms:created>
  <dcterms:modified xsi:type="dcterms:W3CDTF">2023-07-03T12:53:20Z</dcterms:modified>
</cp:coreProperties>
</file>