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666" y="241329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Контроллеры. Классы и 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№10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MV</a:t>
            </a:r>
            <a:r>
              <a:rPr lang="ru-RU" dirty="0"/>
              <a:t>С(</a:t>
            </a:r>
            <a:r>
              <a:rPr lang="en-US" dirty="0"/>
              <a:t>T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MV</a:t>
            </a:r>
            <a:r>
              <a:rPr lang="ru-RU" sz="4000" b="1" dirty="0">
                <a:latin typeface="+mn-lt"/>
              </a:rPr>
              <a:t>С(</a:t>
            </a:r>
            <a:r>
              <a:rPr lang="en-US" sz="4000" b="1" dirty="0">
                <a:latin typeface="+mn-lt"/>
              </a:rPr>
              <a:t>T</a:t>
            </a:r>
            <a:r>
              <a:rPr lang="ru-RU" sz="4000" b="1" dirty="0">
                <a:latin typeface="+mn-lt"/>
              </a:rPr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13502" y="1177924"/>
            <a:ext cx="3461614" cy="5527676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err="1"/>
              <a:t>Model</a:t>
            </a:r>
            <a:r>
              <a:rPr lang="ru-RU" sz="1800" dirty="0"/>
              <a:t>-View-</a:t>
            </a:r>
            <a:r>
              <a:rPr lang="ru-RU" sz="1800" dirty="0" err="1"/>
              <a:t>Controller</a:t>
            </a:r>
            <a:r>
              <a:rPr lang="ru-RU" sz="1800" dirty="0"/>
              <a:t> (MVC, «Модель-Представление-Контроллер», «Модель-Вид-Контроллер») — схема разделения данных приложения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независимо.</a:t>
            </a:r>
          </a:p>
          <a:p>
            <a:endParaRPr lang="ru-RU" sz="1800" dirty="0"/>
          </a:p>
          <a:p>
            <a:r>
              <a:rPr lang="ru-RU" sz="1800" dirty="0"/>
              <a:t>Модель (</a:t>
            </a:r>
            <a:r>
              <a:rPr lang="ru-RU" sz="1800" dirty="0" err="1"/>
              <a:t>Model</a:t>
            </a:r>
            <a:r>
              <a:rPr lang="ru-RU" sz="1800" dirty="0"/>
              <a:t>) предоставляет данные и реагирует на команды контроллера, изменяя своё состояние.</a:t>
            </a:r>
          </a:p>
          <a:p>
            <a:r>
              <a:rPr lang="ru-RU" sz="1800" dirty="0"/>
              <a:t>Представление (View) отвечает за отображение данных модели пользователю, реагируя на изменения модели.</a:t>
            </a:r>
          </a:p>
          <a:p>
            <a:r>
              <a:rPr lang="ru-RU" sz="1800" dirty="0"/>
              <a:t>Контроллер (</a:t>
            </a:r>
            <a:r>
              <a:rPr lang="ru-RU" sz="1800" dirty="0" err="1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16" y="2544516"/>
            <a:ext cx="7443536" cy="41776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10" y="135799"/>
            <a:ext cx="4419599" cy="2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108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Контроллеры. Классы и функции</vt:lpstr>
      <vt:lpstr>1. MVС(T)</vt:lpstr>
      <vt:lpstr>1. MVС(T)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2023-07-03T13:01:01Z</dcterms:modified>
</cp:coreProperties>
</file>