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30" r:id="rId2"/>
    <p:sldId id="283" r:id="rId3"/>
    <p:sldId id="258" r:id="rId4"/>
    <p:sldId id="332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6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570B0-5BCB-4623-A788-F2235DD7E8BC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F353-E314-485C-AF9D-4CA5A87F1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2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64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292394" y="2439012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Контроллеры. Классы и функции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№11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0350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Request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Request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477963"/>
            <a:ext cx="4433052" cy="4990570"/>
          </a:xfrm>
        </p:spPr>
        <p:txBody>
          <a:bodyPr>
            <a:normAutofit/>
          </a:bodyPr>
          <a:lstStyle/>
          <a:p>
            <a:r>
              <a:rPr lang="ru-RU" sz="2400" dirty="0" err="1"/>
              <a:t>Request</a:t>
            </a:r>
            <a:r>
              <a:rPr lang="ru-RU" sz="2400" dirty="0"/>
              <a:t> содержит </a:t>
            </a:r>
            <a:r>
              <a:rPr lang="ru-RU" sz="2400" dirty="0" err="1"/>
              <a:t>парсеры</a:t>
            </a:r>
            <a:r>
              <a:rPr lang="ru-RU" sz="2400" dirty="0"/>
              <a:t>, а также набор </a:t>
            </a:r>
            <a:r>
              <a:rPr lang="ru-RU" sz="2400" dirty="0" err="1"/>
              <a:t>handlers</a:t>
            </a:r>
            <a:r>
              <a:rPr lang="ru-RU" sz="2400" dirty="0"/>
              <a:t> для управления обработкой тела POST-запроса: будет ли это файл в памяти или временный в хранилище на диске. Все решается внутри </a:t>
            </a:r>
            <a:r>
              <a:rPr lang="ru-RU" sz="2400" dirty="0" err="1"/>
              <a:t>Request</a:t>
            </a:r>
            <a:r>
              <a:rPr lang="ru-RU" sz="2400" dirty="0"/>
              <a:t>. 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Также </a:t>
            </a:r>
            <a:r>
              <a:rPr lang="ru-RU" sz="2400" dirty="0" err="1"/>
              <a:t>Request</a:t>
            </a:r>
            <a:r>
              <a:rPr lang="ru-RU" sz="2400" dirty="0"/>
              <a:t> в Django — это объект-</a:t>
            </a:r>
            <a:r>
              <a:rPr lang="ru-RU" sz="2400" dirty="0" err="1"/>
              <a:t>агрегатор</a:t>
            </a:r>
            <a:r>
              <a:rPr lang="ru-RU" sz="2400" dirty="0"/>
              <a:t>, в который все </a:t>
            </a:r>
            <a:r>
              <a:rPr lang="ru-RU" sz="2400" dirty="0" err="1"/>
              <a:t>middlewares</a:t>
            </a:r>
            <a:r>
              <a:rPr lang="ru-RU" sz="2400" dirty="0"/>
              <a:t> могут поместить необходимую нам информацию про сессию, аутентификацию и авторизацию пользователя.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989" y="0"/>
            <a:ext cx="6529804" cy="367301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669" y="2999792"/>
            <a:ext cx="3460331" cy="385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3F6FAAF-427A-0D9C-CFED-51B117FD8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2761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52</TotalTime>
  <Words>71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Calibri</vt:lpstr>
      <vt:lpstr>Helvetica Light</vt:lpstr>
      <vt:lpstr>Lucida Console</vt:lpstr>
      <vt:lpstr>Trebuchet MS</vt:lpstr>
      <vt:lpstr>Wingdings</vt:lpstr>
      <vt:lpstr>Тема Office</vt:lpstr>
      <vt:lpstr>Контроллеры. Классы и функции</vt:lpstr>
      <vt:lpstr>1. Request</vt:lpstr>
      <vt:lpstr>1. Request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17</cp:revision>
  <dcterms:created xsi:type="dcterms:W3CDTF">2022-01-30T05:59:16Z</dcterms:created>
  <dcterms:modified xsi:type="dcterms:W3CDTF">2023-07-03T13:08:50Z</dcterms:modified>
</cp:coreProperties>
</file>